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0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687" r:id="rId3"/>
    <p:sldMasterId id="2147483699" r:id="rId4"/>
    <p:sldMasterId id="2147483711" r:id="rId5"/>
    <p:sldMasterId id="2147483723" r:id="rId6"/>
    <p:sldMasterId id="2147483735" r:id="rId7"/>
    <p:sldMasterId id="2147483747" r:id="rId8"/>
    <p:sldMasterId id="2147483774" r:id="rId9"/>
    <p:sldMasterId id="2147483786" r:id="rId10"/>
    <p:sldMasterId id="2147483798" r:id="rId11"/>
    <p:sldMasterId id="2147483810" r:id="rId12"/>
  </p:sldMasterIdLst>
  <p:notesMasterIdLst>
    <p:notesMasterId r:id="rId28"/>
  </p:notesMasterIdLst>
  <p:sldIdLst>
    <p:sldId id="302" r:id="rId13"/>
    <p:sldId id="294" r:id="rId14"/>
    <p:sldId id="274" r:id="rId15"/>
    <p:sldId id="307" r:id="rId16"/>
    <p:sldId id="306" r:id="rId17"/>
    <p:sldId id="301" r:id="rId18"/>
    <p:sldId id="312" r:id="rId19"/>
    <p:sldId id="261" r:id="rId20"/>
    <p:sldId id="305" r:id="rId21"/>
    <p:sldId id="304" r:id="rId22"/>
    <p:sldId id="303" r:id="rId23"/>
    <p:sldId id="284" r:id="rId24"/>
    <p:sldId id="309" r:id="rId25"/>
    <p:sldId id="310" r:id="rId26"/>
    <p:sldId id="311" r:id="rId27"/>
  </p:sldIdLst>
  <p:sldSz cx="12192000" cy="6858000"/>
  <p:notesSz cx="6858000" cy="99472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CF9"/>
    <a:srgbClr val="9148C8"/>
    <a:srgbClr val="CFAFE7"/>
    <a:srgbClr val="2FA6FF"/>
    <a:srgbClr val="0D97FF"/>
    <a:srgbClr val="F541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57" autoAdjust="0"/>
    <p:restoredTop sz="94660"/>
  </p:normalViewPr>
  <p:slideViewPr>
    <p:cSldViewPr snapToGrid="0">
      <p:cViewPr>
        <p:scale>
          <a:sx n="81" d="100"/>
          <a:sy n="81" d="100"/>
        </p:scale>
        <p:origin x="-24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image" Target="../media/image17.pn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image" Target="../media/image17.pn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1D1534-1A4F-4B9A-AD6A-131E808FB149}" type="doc">
      <dgm:prSet loTypeId="urn:microsoft.com/office/officeart/2005/8/layout/radial1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th-TH"/>
        </a:p>
      </dgm:t>
    </dgm:pt>
    <dgm:pt modelId="{D3CAE060-CC13-4740-ABE0-33295FF6612A}">
      <dgm:prSet phldrT="[ข้อความ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2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ปรับบทบาทเรื่องการส่งเสริมสุขภาพ “สร้าง นำ ซ่อม”</a:t>
          </a:r>
          <a:endParaRPr lang="th-TH" sz="12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963A1BE-CEC7-4EB7-B956-F75CB353CF5B}" type="parTrans" cxnId="{51AF57F0-1D3A-4CED-AB75-5B8BECB98777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00FCD08-D9AD-4D34-A2F2-44FD1013B4F9}" type="sibTrans" cxnId="{51AF57F0-1D3A-4CED-AB75-5B8BECB98777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8CD272D-B189-43A8-8E7F-35BF4064DC8E}">
      <dgm:prSet phldrT="[ข้อความ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4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หลักการตลาดนำการผลิต</a:t>
          </a:r>
          <a:endParaRPr lang="th-TH" sz="14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BE04F08-F001-4B8C-96A4-CB65106C559E}" type="parTrans" cxnId="{A6EF9CDD-29E1-4FE1-89C9-45DA313C20D7}">
      <dgm:prSet custT="1"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AF4026B-B7AB-4927-952E-05E7316DBF7C}" type="sibTrans" cxnId="{A6EF9CDD-29E1-4FE1-89C9-45DA313C20D7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FC0BA52-1FE9-437B-B3BB-9B2F81253D1E}">
      <dgm:prSet phldrT="[ข้อความ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2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ปรับวิธีคิดคนราคาเหมาะสมกับต้นทุนและคุณค่าความปลอดภัย</a:t>
          </a:r>
          <a:endParaRPr lang="th-TH" sz="12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AC1E9CB-A369-49F7-BBDD-7C72F0D03048}" type="parTrans" cxnId="{1C43652F-42B6-41B3-8289-06A5C2CBACEE}">
      <dgm:prSet custT="1"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FCAD471-6824-4671-84C9-A987EC4CE0CC}" type="sibTrans" cxnId="{1C43652F-42B6-41B3-8289-06A5C2CBACEE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CDF7639-A5CE-43A0-A875-068F7F86B68A}">
      <dgm:prSet phldrT="[ข้อความ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1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ส่งเสริมเศรษฐกิจฐานรากในพื้นที่/จังหวัด หรือ</a:t>
          </a:r>
          <a:r>
            <a:rPr lang="en-US" sz="11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Matching</a:t>
          </a:r>
          <a:r>
            <a:rPr lang="th-TH" sz="11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นอกพื้นที่</a:t>
          </a:r>
          <a:endParaRPr lang="th-TH" sz="11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52AF6C4-06F8-41BE-9A6E-D470CCE568AC}" type="parTrans" cxnId="{B1E83506-45D6-4BE1-BB33-41C88C488C11}">
      <dgm:prSet custT="1"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1443EFC-43B7-41B5-B4EF-9569284C16A8}" type="sibTrans" cxnId="{B1E83506-45D6-4BE1-BB33-41C88C488C11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695AD8-5908-4FB6-9608-29A2BB21E425}">
      <dgm:prSet phldrT="[ข้อความ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14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การบริหารจัดการแบบบูรณาการในระดับพื้นที่</a:t>
          </a:r>
          <a:endParaRPr lang="th-TH" sz="1400" b="1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5110C53-5B74-4AB2-9256-674062D11493}" type="parTrans" cxnId="{02E5CA4E-1181-4126-868A-730A52A26E54}">
      <dgm:prSet custT="1"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42E6251-8C78-44AF-B293-A6D22567514B}" type="sibTrans" cxnId="{02E5CA4E-1181-4126-868A-730A52A26E54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4F42419-D18A-45F6-A903-EAAA01CA8977}" type="pres">
      <dgm:prSet presAssocID="{E61D1534-1A4F-4B9A-AD6A-131E808FB14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DFD3EE4-9191-4E67-B29F-10AA5882169F}" type="pres">
      <dgm:prSet presAssocID="{D3CAE060-CC13-4740-ABE0-33295FF6612A}" presName="centerShape" presStyleLbl="node0" presStyleIdx="0" presStyleCnt="1"/>
      <dgm:spPr/>
      <dgm:t>
        <a:bodyPr/>
        <a:lstStyle/>
        <a:p>
          <a:endParaRPr lang="th-TH"/>
        </a:p>
      </dgm:t>
    </dgm:pt>
    <dgm:pt modelId="{511542B0-B5C1-4399-B8D2-07BA36372E04}" type="pres">
      <dgm:prSet presAssocID="{4BE04F08-F001-4B8C-96A4-CB65106C559E}" presName="Name9" presStyleLbl="parChTrans1D2" presStyleIdx="0" presStyleCnt="4"/>
      <dgm:spPr/>
      <dgm:t>
        <a:bodyPr/>
        <a:lstStyle/>
        <a:p>
          <a:endParaRPr lang="th-TH"/>
        </a:p>
      </dgm:t>
    </dgm:pt>
    <dgm:pt modelId="{78005582-D9BC-4901-A8FF-129D84CA6BB6}" type="pres">
      <dgm:prSet presAssocID="{4BE04F08-F001-4B8C-96A4-CB65106C559E}" presName="connTx" presStyleLbl="parChTrans1D2" presStyleIdx="0" presStyleCnt="4"/>
      <dgm:spPr/>
      <dgm:t>
        <a:bodyPr/>
        <a:lstStyle/>
        <a:p>
          <a:endParaRPr lang="th-TH"/>
        </a:p>
      </dgm:t>
    </dgm:pt>
    <dgm:pt modelId="{BED5B795-436D-4E70-93DF-E97028244CF3}" type="pres">
      <dgm:prSet presAssocID="{08CD272D-B189-43A8-8E7F-35BF4064DC8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7BE63FC-66B7-448F-99B0-C23898CD36B9}" type="pres">
      <dgm:prSet presAssocID="{7AC1E9CB-A369-49F7-BBDD-7C72F0D03048}" presName="Name9" presStyleLbl="parChTrans1D2" presStyleIdx="1" presStyleCnt="4"/>
      <dgm:spPr/>
      <dgm:t>
        <a:bodyPr/>
        <a:lstStyle/>
        <a:p>
          <a:endParaRPr lang="th-TH"/>
        </a:p>
      </dgm:t>
    </dgm:pt>
    <dgm:pt modelId="{629496A2-DC61-4ED3-A923-2BF47C274F85}" type="pres">
      <dgm:prSet presAssocID="{7AC1E9CB-A369-49F7-BBDD-7C72F0D03048}" presName="connTx" presStyleLbl="parChTrans1D2" presStyleIdx="1" presStyleCnt="4"/>
      <dgm:spPr/>
      <dgm:t>
        <a:bodyPr/>
        <a:lstStyle/>
        <a:p>
          <a:endParaRPr lang="th-TH"/>
        </a:p>
      </dgm:t>
    </dgm:pt>
    <dgm:pt modelId="{E7D1C040-69E4-4308-9A69-4F60E72FECA1}" type="pres">
      <dgm:prSet presAssocID="{1FC0BA52-1FE9-437B-B3BB-9B2F81253D1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108BB03-7EB5-46AC-B75D-6C83A763C94F}" type="pres">
      <dgm:prSet presAssocID="{F52AF6C4-06F8-41BE-9A6E-D470CCE568AC}" presName="Name9" presStyleLbl="parChTrans1D2" presStyleIdx="2" presStyleCnt="4"/>
      <dgm:spPr/>
      <dgm:t>
        <a:bodyPr/>
        <a:lstStyle/>
        <a:p>
          <a:endParaRPr lang="th-TH"/>
        </a:p>
      </dgm:t>
    </dgm:pt>
    <dgm:pt modelId="{06988420-2D63-4084-BE3D-C710A7736F47}" type="pres">
      <dgm:prSet presAssocID="{F52AF6C4-06F8-41BE-9A6E-D470CCE568AC}" presName="connTx" presStyleLbl="parChTrans1D2" presStyleIdx="2" presStyleCnt="4"/>
      <dgm:spPr/>
      <dgm:t>
        <a:bodyPr/>
        <a:lstStyle/>
        <a:p>
          <a:endParaRPr lang="th-TH"/>
        </a:p>
      </dgm:t>
    </dgm:pt>
    <dgm:pt modelId="{DB8D312D-5598-4450-995C-20949FD40A7A}" type="pres">
      <dgm:prSet presAssocID="{7CDF7639-A5CE-43A0-A875-068F7F86B68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ED84509-7E42-40A2-8E40-34F06FEE432A}" type="pres">
      <dgm:prSet presAssocID="{55110C53-5B74-4AB2-9256-674062D11493}" presName="Name9" presStyleLbl="parChTrans1D2" presStyleIdx="3" presStyleCnt="4"/>
      <dgm:spPr/>
      <dgm:t>
        <a:bodyPr/>
        <a:lstStyle/>
        <a:p>
          <a:endParaRPr lang="th-TH"/>
        </a:p>
      </dgm:t>
    </dgm:pt>
    <dgm:pt modelId="{40465FA3-B46C-4CC4-91E8-A3697DFAC4E0}" type="pres">
      <dgm:prSet presAssocID="{55110C53-5B74-4AB2-9256-674062D11493}" presName="connTx" presStyleLbl="parChTrans1D2" presStyleIdx="3" presStyleCnt="4"/>
      <dgm:spPr/>
      <dgm:t>
        <a:bodyPr/>
        <a:lstStyle/>
        <a:p>
          <a:endParaRPr lang="th-TH"/>
        </a:p>
      </dgm:t>
    </dgm:pt>
    <dgm:pt modelId="{1EC6435A-A4BE-4A6B-BA8C-025DE22C2149}" type="pres">
      <dgm:prSet presAssocID="{0C695AD8-5908-4FB6-9608-29A2BB21E42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C80B341-0C2E-4E66-A024-EE97199E5062}" type="presOf" srcId="{7AC1E9CB-A369-49F7-BBDD-7C72F0D03048}" destId="{E7BE63FC-66B7-448F-99B0-C23898CD36B9}" srcOrd="0" destOrd="0" presId="urn:microsoft.com/office/officeart/2005/8/layout/radial1"/>
    <dgm:cxn modelId="{BC8B104D-135E-4327-8C82-5A5FBA980B42}" type="presOf" srcId="{D3CAE060-CC13-4740-ABE0-33295FF6612A}" destId="{EDFD3EE4-9191-4E67-B29F-10AA5882169F}" srcOrd="0" destOrd="0" presId="urn:microsoft.com/office/officeart/2005/8/layout/radial1"/>
    <dgm:cxn modelId="{6C97DE3D-8D25-46EF-A765-E563872584AF}" type="presOf" srcId="{7CDF7639-A5CE-43A0-A875-068F7F86B68A}" destId="{DB8D312D-5598-4450-995C-20949FD40A7A}" srcOrd="0" destOrd="0" presId="urn:microsoft.com/office/officeart/2005/8/layout/radial1"/>
    <dgm:cxn modelId="{733423E6-B97D-4188-BC0D-19854849400A}" type="presOf" srcId="{08CD272D-B189-43A8-8E7F-35BF4064DC8E}" destId="{BED5B795-436D-4E70-93DF-E97028244CF3}" srcOrd="0" destOrd="0" presId="urn:microsoft.com/office/officeart/2005/8/layout/radial1"/>
    <dgm:cxn modelId="{A6EF9CDD-29E1-4FE1-89C9-45DA313C20D7}" srcId="{D3CAE060-CC13-4740-ABE0-33295FF6612A}" destId="{08CD272D-B189-43A8-8E7F-35BF4064DC8E}" srcOrd="0" destOrd="0" parTransId="{4BE04F08-F001-4B8C-96A4-CB65106C559E}" sibTransId="{FAF4026B-B7AB-4927-952E-05E7316DBF7C}"/>
    <dgm:cxn modelId="{7E4BCFE5-F9BB-4A42-B46D-0655DC24BC2D}" type="presOf" srcId="{4BE04F08-F001-4B8C-96A4-CB65106C559E}" destId="{78005582-D9BC-4901-A8FF-129D84CA6BB6}" srcOrd="1" destOrd="0" presId="urn:microsoft.com/office/officeart/2005/8/layout/radial1"/>
    <dgm:cxn modelId="{264A6CEC-769D-4030-89F8-9CC896882305}" type="presOf" srcId="{55110C53-5B74-4AB2-9256-674062D11493}" destId="{40465FA3-B46C-4CC4-91E8-A3697DFAC4E0}" srcOrd="1" destOrd="0" presId="urn:microsoft.com/office/officeart/2005/8/layout/radial1"/>
    <dgm:cxn modelId="{B1E83506-45D6-4BE1-BB33-41C88C488C11}" srcId="{D3CAE060-CC13-4740-ABE0-33295FF6612A}" destId="{7CDF7639-A5CE-43A0-A875-068F7F86B68A}" srcOrd="2" destOrd="0" parTransId="{F52AF6C4-06F8-41BE-9A6E-D470CCE568AC}" sibTransId="{31443EFC-43B7-41B5-B4EF-9569284C16A8}"/>
    <dgm:cxn modelId="{02E5CA4E-1181-4126-868A-730A52A26E54}" srcId="{D3CAE060-CC13-4740-ABE0-33295FF6612A}" destId="{0C695AD8-5908-4FB6-9608-29A2BB21E425}" srcOrd="3" destOrd="0" parTransId="{55110C53-5B74-4AB2-9256-674062D11493}" sibTransId="{942E6251-8C78-44AF-B293-A6D22567514B}"/>
    <dgm:cxn modelId="{1C43652F-42B6-41B3-8289-06A5C2CBACEE}" srcId="{D3CAE060-CC13-4740-ABE0-33295FF6612A}" destId="{1FC0BA52-1FE9-437B-B3BB-9B2F81253D1E}" srcOrd="1" destOrd="0" parTransId="{7AC1E9CB-A369-49F7-BBDD-7C72F0D03048}" sibTransId="{FFCAD471-6824-4671-84C9-A987EC4CE0CC}"/>
    <dgm:cxn modelId="{970B4A58-323E-42CF-97AB-381FBFA6F67B}" type="presOf" srcId="{F52AF6C4-06F8-41BE-9A6E-D470CCE568AC}" destId="{06988420-2D63-4084-BE3D-C710A7736F47}" srcOrd="1" destOrd="0" presId="urn:microsoft.com/office/officeart/2005/8/layout/radial1"/>
    <dgm:cxn modelId="{AB290E60-3B20-419B-9F60-FC0C0192247E}" type="presOf" srcId="{E61D1534-1A4F-4B9A-AD6A-131E808FB149}" destId="{84F42419-D18A-45F6-A903-EAAA01CA8977}" srcOrd="0" destOrd="0" presId="urn:microsoft.com/office/officeart/2005/8/layout/radial1"/>
    <dgm:cxn modelId="{4C77C5FF-5A2C-4596-8D0C-DE8ECB43398A}" type="presOf" srcId="{7AC1E9CB-A369-49F7-BBDD-7C72F0D03048}" destId="{629496A2-DC61-4ED3-A923-2BF47C274F85}" srcOrd="1" destOrd="0" presId="urn:microsoft.com/office/officeart/2005/8/layout/radial1"/>
    <dgm:cxn modelId="{51AF57F0-1D3A-4CED-AB75-5B8BECB98777}" srcId="{E61D1534-1A4F-4B9A-AD6A-131E808FB149}" destId="{D3CAE060-CC13-4740-ABE0-33295FF6612A}" srcOrd="0" destOrd="0" parTransId="{D963A1BE-CEC7-4EB7-B956-F75CB353CF5B}" sibTransId="{C00FCD08-D9AD-4D34-A2F2-44FD1013B4F9}"/>
    <dgm:cxn modelId="{73E9ADC2-B4D7-4940-8E46-660BC1351309}" type="presOf" srcId="{4BE04F08-F001-4B8C-96A4-CB65106C559E}" destId="{511542B0-B5C1-4399-B8D2-07BA36372E04}" srcOrd="0" destOrd="0" presId="urn:microsoft.com/office/officeart/2005/8/layout/radial1"/>
    <dgm:cxn modelId="{C15DC532-54E2-466A-AB68-DE54B2B343D7}" type="presOf" srcId="{1FC0BA52-1FE9-437B-B3BB-9B2F81253D1E}" destId="{E7D1C040-69E4-4308-9A69-4F60E72FECA1}" srcOrd="0" destOrd="0" presId="urn:microsoft.com/office/officeart/2005/8/layout/radial1"/>
    <dgm:cxn modelId="{2B200A64-C3E8-4BD3-8CC5-02D535762060}" type="presOf" srcId="{55110C53-5B74-4AB2-9256-674062D11493}" destId="{EED84509-7E42-40A2-8E40-34F06FEE432A}" srcOrd="0" destOrd="0" presId="urn:microsoft.com/office/officeart/2005/8/layout/radial1"/>
    <dgm:cxn modelId="{20EE082D-FC4D-483F-88C3-D47F18BA4389}" type="presOf" srcId="{0C695AD8-5908-4FB6-9608-29A2BB21E425}" destId="{1EC6435A-A4BE-4A6B-BA8C-025DE22C2149}" srcOrd="0" destOrd="0" presId="urn:microsoft.com/office/officeart/2005/8/layout/radial1"/>
    <dgm:cxn modelId="{6A176E9D-0263-4005-BBE1-6F2BD6EE6125}" type="presOf" srcId="{F52AF6C4-06F8-41BE-9A6E-D470CCE568AC}" destId="{5108BB03-7EB5-46AC-B75D-6C83A763C94F}" srcOrd="0" destOrd="0" presId="urn:microsoft.com/office/officeart/2005/8/layout/radial1"/>
    <dgm:cxn modelId="{9AC74A25-F483-4F26-B7DA-38109338CFAD}" type="presParOf" srcId="{84F42419-D18A-45F6-A903-EAAA01CA8977}" destId="{EDFD3EE4-9191-4E67-B29F-10AA5882169F}" srcOrd="0" destOrd="0" presId="urn:microsoft.com/office/officeart/2005/8/layout/radial1"/>
    <dgm:cxn modelId="{50E6F42F-08E1-49E6-A7F0-2E177FFB3C5D}" type="presParOf" srcId="{84F42419-D18A-45F6-A903-EAAA01CA8977}" destId="{511542B0-B5C1-4399-B8D2-07BA36372E04}" srcOrd="1" destOrd="0" presId="urn:microsoft.com/office/officeart/2005/8/layout/radial1"/>
    <dgm:cxn modelId="{3623B3E5-59FE-41BC-BAAE-D1E5DEFDF194}" type="presParOf" srcId="{511542B0-B5C1-4399-B8D2-07BA36372E04}" destId="{78005582-D9BC-4901-A8FF-129D84CA6BB6}" srcOrd="0" destOrd="0" presId="urn:microsoft.com/office/officeart/2005/8/layout/radial1"/>
    <dgm:cxn modelId="{071C3C45-5339-4210-8008-FBF581BD1547}" type="presParOf" srcId="{84F42419-D18A-45F6-A903-EAAA01CA8977}" destId="{BED5B795-436D-4E70-93DF-E97028244CF3}" srcOrd="2" destOrd="0" presId="urn:microsoft.com/office/officeart/2005/8/layout/radial1"/>
    <dgm:cxn modelId="{B0200896-7DCC-4567-9FA2-3CC10DEB7440}" type="presParOf" srcId="{84F42419-D18A-45F6-A903-EAAA01CA8977}" destId="{E7BE63FC-66B7-448F-99B0-C23898CD36B9}" srcOrd="3" destOrd="0" presId="urn:microsoft.com/office/officeart/2005/8/layout/radial1"/>
    <dgm:cxn modelId="{EFEDDA70-8A78-429C-A54B-4BED651EE861}" type="presParOf" srcId="{E7BE63FC-66B7-448F-99B0-C23898CD36B9}" destId="{629496A2-DC61-4ED3-A923-2BF47C274F85}" srcOrd="0" destOrd="0" presId="urn:microsoft.com/office/officeart/2005/8/layout/radial1"/>
    <dgm:cxn modelId="{9F73C5C6-F43A-455E-AFE9-3F986065025D}" type="presParOf" srcId="{84F42419-D18A-45F6-A903-EAAA01CA8977}" destId="{E7D1C040-69E4-4308-9A69-4F60E72FECA1}" srcOrd="4" destOrd="0" presId="urn:microsoft.com/office/officeart/2005/8/layout/radial1"/>
    <dgm:cxn modelId="{F41E318D-E6C3-4ECB-83BF-DA71F26D8DC6}" type="presParOf" srcId="{84F42419-D18A-45F6-A903-EAAA01CA8977}" destId="{5108BB03-7EB5-46AC-B75D-6C83A763C94F}" srcOrd="5" destOrd="0" presId="urn:microsoft.com/office/officeart/2005/8/layout/radial1"/>
    <dgm:cxn modelId="{306EE3B0-0B29-43CF-B3EA-D44C0A24AF1C}" type="presParOf" srcId="{5108BB03-7EB5-46AC-B75D-6C83A763C94F}" destId="{06988420-2D63-4084-BE3D-C710A7736F47}" srcOrd="0" destOrd="0" presId="urn:microsoft.com/office/officeart/2005/8/layout/radial1"/>
    <dgm:cxn modelId="{EAD2592E-8E3F-42B3-B600-5721C887E5AE}" type="presParOf" srcId="{84F42419-D18A-45F6-A903-EAAA01CA8977}" destId="{DB8D312D-5598-4450-995C-20949FD40A7A}" srcOrd="6" destOrd="0" presId="urn:microsoft.com/office/officeart/2005/8/layout/radial1"/>
    <dgm:cxn modelId="{BEB11BC0-CF9B-4F75-9CF4-3C0FAA802C79}" type="presParOf" srcId="{84F42419-D18A-45F6-A903-EAAA01CA8977}" destId="{EED84509-7E42-40A2-8E40-34F06FEE432A}" srcOrd="7" destOrd="0" presId="urn:microsoft.com/office/officeart/2005/8/layout/radial1"/>
    <dgm:cxn modelId="{9489D46A-9C05-4EC9-80D5-6373967CD797}" type="presParOf" srcId="{EED84509-7E42-40A2-8E40-34F06FEE432A}" destId="{40465FA3-B46C-4CC4-91E8-A3697DFAC4E0}" srcOrd="0" destOrd="0" presId="urn:microsoft.com/office/officeart/2005/8/layout/radial1"/>
    <dgm:cxn modelId="{A445A900-42EE-4B4F-9B9A-AA9A71EB8F5D}" type="presParOf" srcId="{84F42419-D18A-45F6-A903-EAAA01CA8977}" destId="{1EC6435A-A4BE-4A6B-BA8C-025DE22C2149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30B473B-FB3E-44A4-86F1-3ABBD6DC033A}" type="doc">
      <dgm:prSet loTypeId="urn:microsoft.com/office/officeart/2011/layout/CircleProcess" loCatId="officeonlin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1062C362-8CAA-4F7D-A3CC-2B7AE0FD1C8A}">
      <dgm:prSet phldrT="[Text]"/>
      <dgm:spPr/>
      <dgm:t>
        <a:bodyPr/>
        <a:lstStyle/>
        <a:p>
          <a:r>
            <a:rPr lang="th-TH" dirty="0" smtClean="0"/>
            <a:t>วัตถุดิบ/ผลิต</a:t>
          </a:r>
          <a:endParaRPr lang="th-TH" dirty="0"/>
        </a:p>
      </dgm:t>
    </dgm:pt>
    <dgm:pt modelId="{393D8863-8267-4018-82D2-EF4DD1B087F3}" type="parTrans" cxnId="{94CE48C7-7019-436B-A941-C6FA2036F2B6}">
      <dgm:prSet/>
      <dgm:spPr/>
      <dgm:t>
        <a:bodyPr/>
        <a:lstStyle/>
        <a:p>
          <a:endParaRPr lang="th-TH"/>
        </a:p>
      </dgm:t>
    </dgm:pt>
    <dgm:pt modelId="{8AABBFD9-F043-4134-993C-E99EA94EB32A}" type="sibTrans" cxnId="{94CE48C7-7019-436B-A941-C6FA2036F2B6}">
      <dgm:prSet/>
      <dgm:spPr/>
      <dgm:t>
        <a:bodyPr/>
        <a:lstStyle/>
        <a:p>
          <a:endParaRPr lang="th-TH"/>
        </a:p>
      </dgm:t>
    </dgm:pt>
    <dgm:pt modelId="{A3D14B9F-C360-4831-995B-D6E743BDDA54}">
      <dgm:prSet phldrT="[Text]"/>
      <dgm:spPr/>
      <dgm:t>
        <a:bodyPr/>
        <a:lstStyle/>
        <a:p>
          <a:r>
            <a:rPr lang="th-TH" dirty="0" smtClean="0"/>
            <a:t>ตัวกลาง</a:t>
          </a:r>
          <a:endParaRPr lang="th-TH" dirty="0"/>
        </a:p>
      </dgm:t>
    </dgm:pt>
    <dgm:pt modelId="{0FEE42FD-792D-42C6-8AB5-691590889CF7}" type="parTrans" cxnId="{66F083FE-7CB9-4B4C-9A41-3107870E0391}">
      <dgm:prSet/>
      <dgm:spPr/>
      <dgm:t>
        <a:bodyPr/>
        <a:lstStyle/>
        <a:p>
          <a:endParaRPr lang="th-TH"/>
        </a:p>
      </dgm:t>
    </dgm:pt>
    <dgm:pt modelId="{D27DC861-8D31-49E1-8191-775CDE3FB8FD}" type="sibTrans" cxnId="{66F083FE-7CB9-4B4C-9A41-3107870E0391}">
      <dgm:prSet/>
      <dgm:spPr/>
      <dgm:t>
        <a:bodyPr/>
        <a:lstStyle/>
        <a:p>
          <a:endParaRPr lang="th-TH"/>
        </a:p>
      </dgm:t>
    </dgm:pt>
    <dgm:pt modelId="{CC2C5792-E812-4750-B07F-06F0BE2AEC6E}">
      <dgm:prSet phldrT="[Text]" custT="1"/>
      <dgm:spPr/>
      <dgm:t>
        <a:bodyPr/>
        <a:lstStyle/>
        <a:p>
          <a:r>
            <a:rPr lang="th-TH" sz="3600" dirty="0" smtClean="0"/>
            <a:t>ตลาด</a:t>
          </a:r>
          <a:endParaRPr lang="th-TH" sz="3600" dirty="0"/>
        </a:p>
      </dgm:t>
    </dgm:pt>
    <dgm:pt modelId="{E1530E6C-52E2-4986-89F4-EE3CD7266B93}" type="parTrans" cxnId="{ED65462F-70BF-471C-852F-A38AEE1C8D65}">
      <dgm:prSet/>
      <dgm:spPr/>
      <dgm:t>
        <a:bodyPr/>
        <a:lstStyle/>
        <a:p>
          <a:endParaRPr lang="th-TH"/>
        </a:p>
      </dgm:t>
    </dgm:pt>
    <dgm:pt modelId="{8D00B16C-88A7-414D-90EA-7866F1645139}" type="sibTrans" cxnId="{ED65462F-70BF-471C-852F-A38AEE1C8D65}">
      <dgm:prSet/>
      <dgm:spPr/>
      <dgm:t>
        <a:bodyPr/>
        <a:lstStyle/>
        <a:p>
          <a:endParaRPr lang="th-TH"/>
        </a:p>
      </dgm:t>
    </dgm:pt>
    <dgm:pt modelId="{244BAA5B-1703-4981-946D-FECA0221FF8F}" type="pres">
      <dgm:prSet presAssocID="{F30B473B-FB3E-44A4-86F1-3ABBD6DC033A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th-TH"/>
        </a:p>
      </dgm:t>
    </dgm:pt>
    <dgm:pt modelId="{DEFB0BF3-B26B-44A2-A9B6-E83C7EF6D5F3}" type="pres">
      <dgm:prSet presAssocID="{CC2C5792-E812-4750-B07F-06F0BE2AEC6E}" presName="Accent3" presStyleCnt="0"/>
      <dgm:spPr/>
    </dgm:pt>
    <dgm:pt modelId="{5A27F942-0163-4AB7-B501-211652DE97AD}" type="pres">
      <dgm:prSet presAssocID="{CC2C5792-E812-4750-B07F-06F0BE2AEC6E}" presName="Accent" presStyleLbl="node1" presStyleIdx="0" presStyleCnt="3"/>
      <dgm:spPr/>
    </dgm:pt>
    <dgm:pt modelId="{1071F477-B492-43DF-8D99-2C6D4C6CE14D}" type="pres">
      <dgm:prSet presAssocID="{CC2C5792-E812-4750-B07F-06F0BE2AEC6E}" presName="ParentBackground3" presStyleCnt="0"/>
      <dgm:spPr/>
    </dgm:pt>
    <dgm:pt modelId="{08C062F0-AA4D-40C4-B4A9-FE0589E10A08}" type="pres">
      <dgm:prSet presAssocID="{CC2C5792-E812-4750-B07F-06F0BE2AEC6E}" presName="ParentBackground" presStyleLbl="fgAcc1" presStyleIdx="0" presStyleCnt="3" custLinFactNeighborX="682" custLinFactNeighborY="2722"/>
      <dgm:spPr/>
      <dgm:t>
        <a:bodyPr/>
        <a:lstStyle/>
        <a:p>
          <a:endParaRPr lang="th-TH"/>
        </a:p>
      </dgm:t>
    </dgm:pt>
    <dgm:pt modelId="{5FE1E363-CCC5-4713-8391-3EB671148B49}" type="pres">
      <dgm:prSet presAssocID="{CC2C5792-E812-4750-B07F-06F0BE2AEC6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07E53DC-A4CF-4D83-B344-D2391A39CF5E}" type="pres">
      <dgm:prSet presAssocID="{A3D14B9F-C360-4831-995B-D6E743BDDA54}" presName="Accent2" presStyleCnt="0"/>
      <dgm:spPr/>
    </dgm:pt>
    <dgm:pt modelId="{53F5B05B-B11C-46A3-B3AF-3C123C628D82}" type="pres">
      <dgm:prSet presAssocID="{A3D14B9F-C360-4831-995B-D6E743BDDA54}" presName="Accent" presStyleLbl="node1" presStyleIdx="1" presStyleCnt="3"/>
      <dgm:spPr/>
    </dgm:pt>
    <dgm:pt modelId="{FB3BC35D-E5D5-4F2A-8C7A-03D2AFA63373}" type="pres">
      <dgm:prSet presAssocID="{A3D14B9F-C360-4831-995B-D6E743BDDA54}" presName="ParentBackground2" presStyleCnt="0"/>
      <dgm:spPr/>
    </dgm:pt>
    <dgm:pt modelId="{0E047756-E9F9-4A14-9F81-AEC26A15BB3E}" type="pres">
      <dgm:prSet presAssocID="{A3D14B9F-C360-4831-995B-D6E743BDDA54}" presName="ParentBackground" presStyleLbl="fgAcc1" presStyleIdx="1" presStyleCnt="3" custLinFactNeighborX="-1635" custLinFactNeighborY="-7655"/>
      <dgm:spPr/>
      <dgm:t>
        <a:bodyPr/>
        <a:lstStyle/>
        <a:p>
          <a:endParaRPr lang="th-TH"/>
        </a:p>
      </dgm:t>
    </dgm:pt>
    <dgm:pt modelId="{B7442825-106E-4C5A-8270-728FAB91D1E1}" type="pres">
      <dgm:prSet presAssocID="{A3D14B9F-C360-4831-995B-D6E743BDDA54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E281209-354A-4003-9ED1-3978342A1C63}" type="pres">
      <dgm:prSet presAssocID="{1062C362-8CAA-4F7D-A3CC-2B7AE0FD1C8A}" presName="Accent1" presStyleCnt="0"/>
      <dgm:spPr/>
    </dgm:pt>
    <dgm:pt modelId="{0654EC62-6237-4DCF-9C92-6DD4C0B87B0E}" type="pres">
      <dgm:prSet presAssocID="{1062C362-8CAA-4F7D-A3CC-2B7AE0FD1C8A}" presName="Accent" presStyleLbl="node1" presStyleIdx="2" presStyleCnt="3"/>
      <dgm:spPr/>
    </dgm:pt>
    <dgm:pt modelId="{514E6CBD-69B9-4DA1-AA51-8F3F781EEFA2}" type="pres">
      <dgm:prSet presAssocID="{1062C362-8CAA-4F7D-A3CC-2B7AE0FD1C8A}" presName="ParentBackground1" presStyleCnt="0"/>
      <dgm:spPr/>
    </dgm:pt>
    <dgm:pt modelId="{2DD92159-8F2D-4121-9791-D442CD6B79D2}" type="pres">
      <dgm:prSet presAssocID="{1062C362-8CAA-4F7D-A3CC-2B7AE0FD1C8A}" presName="ParentBackground" presStyleLbl="fgAcc1" presStyleIdx="2" presStyleCnt="3"/>
      <dgm:spPr/>
      <dgm:t>
        <a:bodyPr/>
        <a:lstStyle/>
        <a:p>
          <a:endParaRPr lang="th-TH"/>
        </a:p>
      </dgm:t>
    </dgm:pt>
    <dgm:pt modelId="{4E63B518-63F0-4BC2-B323-39390B649FA0}" type="pres">
      <dgm:prSet presAssocID="{1062C362-8CAA-4F7D-A3CC-2B7AE0FD1C8A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219E373-E236-4FA5-B3DE-1B996AD25F06}" type="presOf" srcId="{F30B473B-FB3E-44A4-86F1-3ABBD6DC033A}" destId="{244BAA5B-1703-4981-946D-FECA0221FF8F}" srcOrd="0" destOrd="0" presId="urn:microsoft.com/office/officeart/2011/layout/CircleProcess"/>
    <dgm:cxn modelId="{F872C797-E531-4E01-8166-BB71AA5946CC}" type="presOf" srcId="{CC2C5792-E812-4750-B07F-06F0BE2AEC6E}" destId="{08C062F0-AA4D-40C4-B4A9-FE0589E10A08}" srcOrd="0" destOrd="0" presId="urn:microsoft.com/office/officeart/2011/layout/CircleProcess"/>
    <dgm:cxn modelId="{66F083FE-7CB9-4B4C-9A41-3107870E0391}" srcId="{F30B473B-FB3E-44A4-86F1-3ABBD6DC033A}" destId="{A3D14B9F-C360-4831-995B-D6E743BDDA54}" srcOrd="1" destOrd="0" parTransId="{0FEE42FD-792D-42C6-8AB5-691590889CF7}" sibTransId="{D27DC861-8D31-49E1-8191-775CDE3FB8FD}"/>
    <dgm:cxn modelId="{ED65462F-70BF-471C-852F-A38AEE1C8D65}" srcId="{F30B473B-FB3E-44A4-86F1-3ABBD6DC033A}" destId="{CC2C5792-E812-4750-B07F-06F0BE2AEC6E}" srcOrd="2" destOrd="0" parTransId="{E1530E6C-52E2-4986-89F4-EE3CD7266B93}" sibTransId="{8D00B16C-88A7-414D-90EA-7866F1645139}"/>
    <dgm:cxn modelId="{94CE48C7-7019-436B-A941-C6FA2036F2B6}" srcId="{F30B473B-FB3E-44A4-86F1-3ABBD6DC033A}" destId="{1062C362-8CAA-4F7D-A3CC-2B7AE0FD1C8A}" srcOrd="0" destOrd="0" parTransId="{393D8863-8267-4018-82D2-EF4DD1B087F3}" sibTransId="{8AABBFD9-F043-4134-993C-E99EA94EB32A}"/>
    <dgm:cxn modelId="{72380E86-4040-48CD-9692-1C60E5B9D92A}" type="presOf" srcId="{1062C362-8CAA-4F7D-A3CC-2B7AE0FD1C8A}" destId="{2DD92159-8F2D-4121-9791-D442CD6B79D2}" srcOrd="0" destOrd="0" presId="urn:microsoft.com/office/officeart/2011/layout/CircleProcess"/>
    <dgm:cxn modelId="{2E86379D-AB5B-43B2-96DA-5EC73227FD2C}" type="presOf" srcId="{A3D14B9F-C360-4831-995B-D6E743BDDA54}" destId="{B7442825-106E-4C5A-8270-728FAB91D1E1}" srcOrd="1" destOrd="0" presId="urn:microsoft.com/office/officeart/2011/layout/CircleProcess"/>
    <dgm:cxn modelId="{8EF5E9AA-A43B-4118-ACF0-08012F195F95}" type="presOf" srcId="{1062C362-8CAA-4F7D-A3CC-2B7AE0FD1C8A}" destId="{4E63B518-63F0-4BC2-B323-39390B649FA0}" srcOrd="1" destOrd="0" presId="urn:microsoft.com/office/officeart/2011/layout/CircleProcess"/>
    <dgm:cxn modelId="{496F3C20-A282-450A-BB8F-528FE8E80000}" type="presOf" srcId="{A3D14B9F-C360-4831-995B-D6E743BDDA54}" destId="{0E047756-E9F9-4A14-9F81-AEC26A15BB3E}" srcOrd="0" destOrd="0" presId="urn:microsoft.com/office/officeart/2011/layout/CircleProcess"/>
    <dgm:cxn modelId="{696523CA-5707-46C9-83F7-EAC531B3F95B}" type="presOf" srcId="{CC2C5792-E812-4750-B07F-06F0BE2AEC6E}" destId="{5FE1E363-CCC5-4713-8391-3EB671148B49}" srcOrd="1" destOrd="0" presId="urn:microsoft.com/office/officeart/2011/layout/CircleProcess"/>
    <dgm:cxn modelId="{3CBACA05-E49B-4610-A405-A4EEF9364B22}" type="presParOf" srcId="{244BAA5B-1703-4981-946D-FECA0221FF8F}" destId="{DEFB0BF3-B26B-44A2-A9B6-E83C7EF6D5F3}" srcOrd="0" destOrd="0" presId="urn:microsoft.com/office/officeart/2011/layout/CircleProcess"/>
    <dgm:cxn modelId="{9A3C4B1A-B3F6-47E1-9FC1-9147EDFB953B}" type="presParOf" srcId="{DEFB0BF3-B26B-44A2-A9B6-E83C7EF6D5F3}" destId="{5A27F942-0163-4AB7-B501-211652DE97AD}" srcOrd="0" destOrd="0" presId="urn:microsoft.com/office/officeart/2011/layout/CircleProcess"/>
    <dgm:cxn modelId="{D4BE5754-F163-4185-B51D-C29C8ACC3231}" type="presParOf" srcId="{244BAA5B-1703-4981-946D-FECA0221FF8F}" destId="{1071F477-B492-43DF-8D99-2C6D4C6CE14D}" srcOrd="1" destOrd="0" presId="urn:microsoft.com/office/officeart/2011/layout/CircleProcess"/>
    <dgm:cxn modelId="{E4181020-B795-4B2C-BF57-4D6C4B26B2AE}" type="presParOf" srcId="{1071F477-B492-43DF-8D99-2C6D4C6CE14D}" destId="{08C062F0-AA4D-40C4-B4A9-FE0589E10A08}" srcOrd="0" destOrd="0" presId="urn:microsoft.com/office/officeart/2011/layout/CircleProcess"/>
    <dgm:cxn modelId="{33D47B5C-A416-4EFE-8C33-CE4513489290}" type="presParOf" srcId="{244BAA5B-1703-4981-946D-FECA0221FF8F}" destId="{5FE1E363-CCC5-4713-8391-3EB671148B49}" srcOrd="2" destOrd="0" presId="urn:microsoft.com/office/officeart/2011/layout/CircleProcess"/>
    <dgm:cxn modelId="{72AE1B9B-9FCA-4FFA-99D4-A6EEF463F5EB}" type="presParOf" srcId="{244BAA5B-1703-4981-946D-FECA0221FF8F}" destId="{907E53DC-A4CF-4D83-B344-D2391A39CF5E}" srcOrd="3" destOrd="0" presId="urn:microsoft.com/office/officeart/2011/layout/CircleProcess"/>
    <dgm:cxn modelId="{BD3FC4E4-D6D5-4DC3-859E-844DE4D75CDA}" type="presParOf" srcId="{907E53DC-A4CF-4D83-B344-D2391A39CF5E}" destId="{53F5B05B-B11C-46A3-B3AF-3C123C628D82}" srcOrd="0" destOrd="0" presId="urn:microsoft.com/office/officeart/2011/layout/CircleProcess"/>
    <dgm:cxn modelId="{666A624E-32A4-49AD-A83B-2BB72FC36640}" type="presParOf" srcId="{244BAA5B-1703-4981-946D-FECA0221FF8F}" destId="{FB3BC35D-E5D5-4F2A-8C7A-03D2AFA63373}" srcOrd="4" destOrd="0" presId="urn:microsoft.com/office/officeart/2011/layout/CircleProcess"/>
    <dgm:cxn modelId="{346D2308-9900-4D86-A1DB-66D0EC3A48B3}" type="presParOf" srcId="{FB3BC35D-E5D5-4F2A-8C7A-03D2AFA63373}" destId="{0E047756-E9F9-4A14-9F81-AEC26A15BB3E}" srcOrd="0" destOrd="0" presId="urn:microsoft.com/office/officeart/2011/layout/CircleProcess"/>
    <dgm:cxn modelId="{00669B96-9963-40D6-A25A-FF540EFAA993}" type="presParOf" srcId="{244BAA5B-1703-4981-946D-FECA0221FF8F}" destId="{B7442825-106E-4C5A-8270-728FAB91D1E1}" srcOrd="5" destOrd="0" presId="urn:microsoft.com/office/officeart/2011/layout/CircleProcess"/>
    <dgm:cxn modelId="{D0C3EB9A-23B6-4188-AF54-F521ED046FFC}" type="presParOf" srcId="{244BAA5B-1703-4981-946D-FECA0221FF8F}" destId="{FE281209-354A-4003-9ED1-3978342A1C63}" srcOrd="6" destOrd="0" presId="urn:microsoft.com/office/officeart/2011/layout/CircleProcess"/>
    <dgm:cxn modelId="{DBCF3252-9DE6-4EAD-BF97-B4F35905BE93}" type="presParOf" srcId="{FE281209-354A-4003-9ED1-3978342A1C63}" destId="{0654EC62-6237-4DCF-9C92-6DD4C0B87B0E}" srcOrd="0" destOrd="0" presId="urn:microsoft.com/office/officeart/2011/layout/CircleProcess"/>
    <dgm:cxn modelId="{5637A874-FC3D-4BCB-8755-F4723277577C}" type="presParOf" srcId="{244BAA5B-1703-4981-946D-FECA0221FF8F}" destId="{514E6CBD-69B9-4DA1-AA51-8F3F781EEFA2}" srcOrd="7" destOrd="0" presId="urn:microsoft.com/office/officeart/2011/layout/CircleProcess"/>
    <dgm:cxn modelId="{D046C1E2-1FFB-40C3-9ECF-61775954DCF3}" type="presParOf" srcId="{514E6CBD-69B9-4DA1-AA51-8F3F781EEFA2}" destId="{2DD92159-8F2D-4121-9791-D442CD6B79D2}" srcOrd="0" destOrd="0" presId="urn:microsoft.com/office/officeart/2011/layout/CircleProcess"/>
    <dgm:cxn modelId="{1DF8992A-BD69-450F-90BE-F1B07C1D018B}" type="presParOf" srcId="{244BAA5B-1703-4981-946D-FECA0221FF8F}" destId="{4E63B518-63F0-4BC2-B323-39390B649FA0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30B473B-FB3E-44A4-86F1-3ABBD6DC033A}" type="doc">
      <dgm:prSet loTypeId="urn:microsoft.com/office/officeart/2011/layout/CircleProcess" loCatId="officeonlin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1062C362-8CAA-4F7D-A3CC-2B7AE0FD1C8A}">
      <dgm:prSet phldrT="[Text]"/>
      <dgm:spPr/>
      <dgm:t>
        <a:bodyPr/>
        <a:lstStyle/>
        <a:p>
          <a:r>
            <a:rPr lang="th-TH" dirty="0" smtClean="0"/>
            <a:t>วัตถุดิบ/ผลิต</a:t>
          </a:r>
          <a:endParaRPr lang="th-TH" dirty="0"/>
        </a:p>
      </dgm:t>
    </dgm:pt>
    <dgm:pt modelId="{393D8863-8267-4018-82D2-EF4DD1B087F3}" type="parTrans" cxnId="{94CE48C7-7019-436B-A941-C6FA2036F2B6}">
      <dgm:prSet/>
      <dgm:spPr/>
      <dgm:t>
        <a:bodyPr/>
        <a:lstStyle/>
        <a:p>
          <a:endParaRPr lang="th-TH"/>
        </a:p>
      </dgm:t>
    </dgm:pt>
    <dgm:pt modelId="{8AABBFD9-F043-4134-993C-E99EA94EB32A}" type="sibTrans" cxnId="{94CE48C7-7019-436B-A941-C6FA2036F2B6}">
      <dgm:prSet/>
      <dgm:spPr/>
      <dgm:t>
        <a:bodyPr/>
        <a:lstStyle/>
        <a:p>
          <a:endParaRPr lang="th-TH"/>
        </a:p>
      </dgm:t>
    </dgm:pt>
    <dgm:pt modelId="{A3D14B9F-C360-4831-995B-D6E743BDDA54}">
      <dgm:prSet phldrT="[Text]"/>
      <dgm:spPr/>
      <dgm:t>
        <a:bodyPr/>
        <a:lstStyle/>
        <a:p>
          <a:r>
            <a:rPr lang="th-TH" dirty="0" smtClean="0"/>
            <a:t>ตัวกลาง</a:t>
          </a:r>
          <a:endParaRPr lang="th-TH" dirty="0"/>
        </a:p>
      </dgm:t>
    </dgm:pt>
    <dgm:pt modelId="{0FEE42FD-792D-42C6-8AB5-691590889CF7}" type="parTrans" cxnId="{66F083FE-7CB9-4B4C-9A41-3107870E0391}">
      <dgm:prSet/>
      <dgm:spPr/>
      <dgm:t>
        <a:bodyPr/>
        <a:lstStyle/>
        <a:p>
          <a:endParaRPr lang="th-TH"/>
        </a:p>
      </dgm:t>
    </dgm:pt>
    <dgm:pt modelId="{D27DC861-8D31-49E1-8191-775CDE3FB8FD}" type="sibTrans" cxnId="{66F083FE-7CB9-4B4C-9A41-3107870E0391}">
      <dgm:prSet/>
      <dgm:spPr/>
      <dgm:t>
        <a:bodyPr/>
        <a:lstStyle/>
        <a:p>
          <a:endParaRPr lang="th-TH"/>
        </a:p>
      </dgm:t>
    </dgm:pt>
    <dgm:pt modelId="{CC2C5792-E812-4750-B07F-06F0BE2AEC6E}">
      <dgm:prSet phldrT="[Text]" custT="1"/>
      <dgm:spPr/>
      <dgm:t>
        <a:bodyPr/>
        <a:lstStyle/>
        <a:p>
          <a:r>
            <a:rPr lang="th-TH" sz="4400" dirty="0" smtClean="0"/>
            <a:t>ตลาด</a:t>
          </a:r>
          <a:endParaRPr lang="th-TH" sz="4400" dirty="0"/>
        </a:p>
      </dgm:t>
    </dgm:pt>
    <dgm:pt modelId="{E1530E6C-52E2-4986-89F4-EE3CD7266B93}" type="parTrans" cxnId="{ED65462F-70BF-471C-852F-A38AEE1C8D65}">
      <dgm:prSet/>
      <dgm:spPr/>
      <dgm:t>
        <a:bodyPr/>
        <a:lstStyle/>
        <a:p>
          <a:endParaRPr lang="th-TH"/>
        </a:p>
      </dgm:t>
    </dgm:pt>
    <dgm:pt modelId="{8D00B16C-88A7-414D-90EA-7866F1645139}" type="sibTrans" cxnId="{ED65462F-70BF-471C-852F-A38AEE1C8D65}">
      <dgm:prSet/>
      <dgm:spPr/>
      <dgm:t>
        <a:bodyPr/>
        <a:lstStyle/>
        <a:p>
          <a:endParaRPr lang="th-TH"/>
        </a:p>
      </dgm:t>
    </dgm:pt>
    <dgm:pt modelId="{244BAA5B-1703-4981-946D-FECA0221FF8F}" type="pres">
      <dgm:prSet presAssocID="{F30B473B-FB3E-44A4-86F1-3ABBD6DC033A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th-TH"/>
        </a:p>
      </dgm:t>
    </dgm:pt>
    <dgm:pt modelId="{DEFB0BF3-B26B-44A2-A9B6-E83C7EF6D5F3}" type="pres">
      <dgm:prSet presAssocID="{CC2C5792-E812-4750-B07F-06F0BE2AEC6E}" presName="Accent3" presStyleCnt="0"/>
      <dgm:spPr/>
      <dgm:t>
        <a:bodyPr/>
        <a:lstStyle/>
        <a:p>
          <a:endParaRPr lang="th-TH"/>
        </a:p>
      </dgm:t>
    </dgm:pt>
    <dgm:pt modelId="{5A27F942-0163-4AB7-B501-211652DE97AD}" type="pres">
      <dgm:prSet presAssocID="{CC2C5792-E812-4750-B07F-06F0BE2AEC6E}" presName="Accent" presStyleLbl="node1" presStyleIdx="0" presStyleCnt="3"/>
      <dgm:spPr/>
      <dgm:t>
        <a:bodyPr/>
        <a:lstStyle/>
        <a:p>
          <a:endParaRPr lang="th-TH"/>
        </a:p>
      </dgm:t>
    </dgm:pt>
    <dgm:pt modelId="{1071F477-B492-43DF-8D99-2C6D4C6CE14D}" type="pres">
      <dgm:prSet presAssocID="{CC2C5792-E812-4750-B07F-06F0BE2AEC6E}" presName="ParentBackground3" presStyleCnt="0"/>
      <dgm:spPr/>
      <dgm:t>
        <a:bodyPr/>
        <a:lstStyle/>
        <a:p>
          <a:endParaRPr lang="th-TH"/>
        </a:p>
      </dgm:t>
    </dgm:pt>
    <dgm:pt modelId="{08C062F0-AA4D-40C4-B4A9-FE0589E10A08}" type="pres">
      <dgm:prSet presAssocID="{CC2C5792-E812-4750-B07F-06F0BE2AEC6E}" presName="ParentBackground" presStyleLbl="fgAcc1" presStyleIdx="0" presStyleCnt="3"/>
      <dgm:spPr/>
      <dgm:t>
        <a:bodyPr/>
        <a:lstStyle/>
        <a:p>
          <a:endParaRPr lang="th-TH"/>
        </a:p>
      </dgm:t>
    </dgm:pt>
    <dgm:pt modelId="{5FE1E363-CCC5-4713-8391-3EB671148B49}" type="pres">
      <dgm:prSet presAssocID="{CC2C5792-E812-4750-B07F-06F0BE2AEC6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07E53DC-A4CF-4D83-B344-D2391A39CF5E}" type="pres">
      <dgm:prSet presAssocID="{A3D14B9F-C360-4831-995B-D6E743BDDA54}" presName="Accent2" presStyleCnt="0"/>
      <dgm:spPr/>
      <dgm:t>
        <a:bodyPr/>
        <a:lstStyle/>
        <a:p>
          <a:endParaRPr lang="th-TH"/>
        </a:p>
      </dgm:t>
    </dgm:pt>
    <dgm:pt modelId="{53F5B05B-B11C-46A3-B3AF-3C123C628D82}" type="pres">
      <dgm:prSet presAssocID="{A3D14B9F-C360-4831-995B-D6E743BDDA54}" presName="Accent" presStyleLbl="node1" presStyleIdx="1" presStyleCnt="3" custAng="10800009" custLinFactNeighborX="4941"/>
      <dgm:spPr/>
      <dgm:t>
        <a:bodyPr/>
        <a:lstStyle/>
        <a:p>
          <a:endParaRPr lang="th-TH"/>
        </a:p>
      </dgm:t>
    </dgm:pt>
    <dgm:pt modelId="{FB3BC35D-E5D5-4F2A-8C7A-03D2AFA63373}" type="pres">
      <dgm:prSet presAssocID="{A3D14B9F-C360-4831-995B-D6E743BDDA54}" presName="ParentBackground2" presStyleCnt="0"/>
      <dgm:spPr/>
      <dgm:t>
        <a:bodyPr/>
        <a:lstStyle/>
        <a:p>
          <a:endParaRPr lang="th-TH"/>
        </a:p>
      </dgm:t>
    </dgm:pt>
    <dgm:pt modelId="{0E047756-E9F9-4A14-9F81-AEC26A15BB3E}" type="pres">
      <dgm:prSet presAssocID="{A3D14B9F-C360-4831-995B-D6E743BDDA54}" presName="ParentBackground" presStyleLbl="fgAcc1" presStyleIdx="1" presStyleCnt="3" custLinFactNeighborX="7470"/>
      <dgm:spPr/>
      <dgm:t>
        <a:bodyPr/>
        <a:lstStyle/>
        <a:p>
          <a:endParaRPr lang="th-TH"/>
        </a:p>
      </dgm:t>
    </dgm:pt>
    <dgm:pt modelId="{B7442825-106E-4C5A-8270-728FAB91D1E1}" type="pres">
      <dgm:prSet presAssocID="{A3D14B9F-C360-4831-995B-D6E743BDDA54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E281209-354A-4003-9ED1-3978342A1C63}" type="pres">
      <dgm:prSet presAssocID="{1062C362-8CAA-4F7D-A3CC-2B7AE0FD1C8A}" presName="Accent1" presStyleCnt="0"/>
      <dgm:spPr/>
      <dgm:t>
        <a:bodyPr/>
        <a:lstStyle/>
        <a:p>
          <a:endParaRPr lang="th-TH"/>
        </a:p>
      </dgm:t>
    </dgm:pt>
    <dgm:pt modelId="{0654EC62-6237-4DCF-9C92-6DD4C0B87B0E}" type="pres">
      <dgm:prSet presAssocID="{1062C362-8CAA-4F7D-A3CC-2B7AE0FD1C8A}" presName="Accent" presStyleLbl="node1" presStyleIdx="2" presStyleCnt="3" custAng="10800009"/>
      <dgm:spPr/>
      <dgm:t>
        <a:bodyPr/>
        <a:lstStyle/>
        <a:p>
          <a:endParaRPr lang="th-TH"/>
        </a:p>
      </dgm:t>
    </dgm:pt>
    <dgm:pt modelId="{514E6CBD-69B9-4DA1-AA51-8F3F781EEFA2}" type="pres">
      <dgm:prSet presAssocID="{1062C362-8CAA-4F7D-A3CC-2B7AE0FD1C8A}" presName="ParentBackground1" presStyleCnt="0"/>
      <dgm:spPr/>
      <dgm:t>
        <a:bodyPr/>
        <a:lstStyle/>
        <a:p>
          <a:endParaRPr lang="th-TH"/>
        </a:p>
      </dgm:t>
    </dgm:pt>
    <dgm:pt modelId="{2DD92159-8F2D-4121-9791-D442CD6B79D2}" type="pres">
      <dgm:prSet presAssocID="{1062C362-8CAA-4F7D-A3CC-2B7AE0FD1C8A}" presName="ParentBackground" presStyleLbl="fgAcc1" presStyleIdx="2" presStyleCnt="3"/>
      <dgm:spPr/>
      <dgm:t>
        <a:bodyPr/>
        <a:lstStyle/>
        <a:p>
          <a:endParaRPr lang="th-TH"/>
        </a:p>
      </dgm:t>
    </dgm:pt>
    <dgm:pt modelId="{4E63B518-63F0-4BC2-B323-39390B649FA0}" type="pres">
      <dgm:prSet presAssocID="{1062C362-8CAA-4F7D-A3CC-2B7AE0FD1C8A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9FDDCE1-685F-45C2-AEAA-CB7DE81DFEC7}" type="presOf" srcId="{A3D14B9F-C360-4831-995B-D6E743BDDA54}" destId="{0E047756-E9F9-4A14-9F81-AEC26A15BB3E}" srcOrd="0" destOrd="0" presId="urn:microsoft.com/office/officeart/2011/layout/CircleProcess"/>
    <dgm:cxn modelId="{4EE982A9-49F9-488A-8B9F-B849816CE619}" type="presOf" srcId="{1062C362-8CAA-4F7D-A3CC-2B7AE0FD1C8A}" destId="{4E63B518-63F0-4BC2-B323-39390B649FA0}" srcOrd="1" destOrd="0" presId="urn:microsoft.com/office/officeart/2011/layout/CircleProcess"/>
    <dgm:cxn modelId="{ED65462F-70BF-471C-852F-A38AEE1C8D65}" srcId="{F30B473B-FB3E-44A4-86F1-3ABBD6DC033A}" destId="{CC2C5792-E812-4750-B07F-06F0BE2AEC6E}" srcOrd="2" destOrd="0" parTransId="{E1530E6C-52E2-4986-89F4-EE3CD7266B93}" sibTransId="{8D00B16C-88A7-414D-90EA-7866F1645139}"/>
    <dgm:cxn modelId="{66F083FE-7CB9-4B4C-9A41-3107870E0391}" srcId="{F30B473B-FB3E-44A4-86F1-3ABBD6DC033A}" destId="{A3D14B9F-C360-4831-995B-D6E743BDDA54}" srcOrd="1" destOrd="0" parTransId="{0FEE42FD-792D-42C6-8AB5-691590889CF7}" sibTransId="{D27DC861-8D31-49E1-8191-775CDE3FB8FD}"/>
    <dgm:cxn modelId="{E3D08A14-FA44-4CD7-B2B1-79EED12D1DB2}" type="presOf" srcId="{1062C362-8CAA-4F7D-A3CC-2B7AE0FD1C8A}" destId="{2DD92159-8F2D-4121-9791-D442CD6B79D2}" srcOrd="0" destOrd="0" presId="urn:microsoft.com/office/officeart/2011/layout/CircleProcess"/>
    <dgm:cxn modelId="{5003F05C-2B7C-4A6F-8DE7-6BDBE850A78D}" type="presOf" srcId="{A3D14B9F-C360-4831-995B-D6E743BDDA54}" destId="{B7442825-106E-4C5A-8270-728FAB91D1E1}" srcOrd="1" destOrd="0" presId="urn:microsoft.com/office/officeart/2011/layout/CircleProcess"/>
    <dgm:cxn modelId="{DBA1E0FA-0460-4BC8-BB67-AD994DBC1ECC}" type="presOf" srcId="{CC2C5792-E812-4750-B07F-06F0BE2AEC6E}" destId="{5FE1E363-CCC5-4713-8391-3EB671148B49}" srcOrd="1" destOrd="0" presId="urn:microsoft.com/office/officeart/2011/layout/CircleProcess"/>
    <dgm:cxn modelId="{29C38593-D4F1-4A69-85EB-BC1803BE0227}" type="presOf" srcId="{F30B473B-FB3E-44A4-86F1-3ABBD6DC033A}" destId="{244BAA5B-1703-4981-946D-FECA0221FF8F}" srcOrd="0" destOrd="0" presId="urn:microsoft.com/office/officeart/2011/layout/CircleProcess"/>
    <dgm:cxn modelId="{33593138-B563-4B89-BBC4-BAD8E356FE80}" type="presOf" srcId="{CC2C5792-E812-4750-B07F-06F0BE2AEC6E}" destId="{08C062F0-AA4D-40C4-B4A9-FE0589E10A08}" srcOrd="0" destOrd="0" presId="urn:microsoft.com/office/officeart/2011/layout/CircleProcess"/>
    <dgm:cxn modelId="{94CE48C7-7019-436B-A941-C6FA2036F2B6}" srcId="{F30B473B-FB3E-44A4-86F1-3ABBD6DC033A}" destId="{1062C362-8CAA-4F7D-A3CC-2B7AE0FD1C8A}" srcOrd="0" destOrd="0" parTransId="{393D8863-8267-4018-82D2-EF4DD1B087F3}" sibTransId="{8AABBFD9-F043-4134-993C-E99EA94EB32A}"/>
    <dgm:cxn modelId="{AF7969A1-3915-40F2-81CD-16F444A54E9D}" type="presParOf" srcId="{244BAA5B-1703-4981-946D-FECA0221FF8F}" destId="{DEFB0BF3-B26B-44A2-A9B6-E83C7EF6D5F3}" srcOrd="0" destOrd="0" presId="urn:microsoft.com/office/officeart/2011/layout/CircleProcess"/>
    <dgm:cxn modelId="{FF1FC472-8555-49EF-B663-F90A1EB222BF}" type="presParOf" srcId="{DEFB0BF3-B26B-44A2-A9B6-E83C7EF6D5F3}" destId="{5A27F942-0163-4AB7-B501-211652DE97AD}" srcOrd="0" destOrd="0" presId="urn:microsoft.com/office/officeart/2011/layout/CircleProcess"/>
    <dgm:cxn modelId="{727E7FB5-11E0-4F38-A5CC-F35B3912CF01}" type="presParOf" srcId="{244BAA5B-1703-4981-946D-FECA0221FF8F}" destId="{1071F477-B492-43DF-8D99-2C6D4C6CE14D}" srcOrd="1" destOrd="0" presId="urn:microsoft.com/office/officeart/2011/layout/CircleProcess"/>
    <dgm:cxn modelId="{EF19BEDB-10D9-4F92-9B8E-E8A2DCDA0362}" type="presParOf" srcId="{1071F477-B492-43DF-8D99-2C6D4C6CE14D}" destId="{08C062F0-AA4D-40C4-B4A9-FE0589E10A08}" srcOrd="0" destOrd="0" presId="urn:microsoft.com/office/officeart/2011/layout/CircleProcess"/>
    <dgm:cxn modelId="{F0D3D742-8083-4AD1-BCF8-11EB47A6EDD3}" type="presParOf" srcId="{244BAA5B-1703-4981-946D-FECA0221FF8F}" destId="{5FE1E363-CCC5-4713-8391-3EB671148B49}" srcOrd="2" destOrd="0" presId="urn:microsoft.com/office/officeart/2011/layout/CircleProcess"/>
    <dgm:cxn modelId="{E01BB6AD-F2E5-4C5F-85E2-E5CF815F7C10}" type="presParOf" srcId="{244BAA5B-1703-4981-946D-FECA0221FF8F}" destId="{907E53DC-A4CF-4D83-B344-D2391A39CF5E}" srcOrd="3" destOrd="0" presId="urn:microsoft.com/office/officeart/2011/layout/CircleProcess"/>
    <dgm:cxn modelId="{1E186FA0-217B-47AE-9110-A248889D75E7}" type="presParOf" srcId="{907E53DC-A4CF-4D83-B344-D2391A39CF5E}" destId="{53F5B05B-B11C-46A3-B3AF-3C123C628D82}" srcOrd="0" destOrd="0" presId="urn:microsoft.com/office/officeart/2011/layout/CircleProcess"/>
    <dgm:cxn modelId="{897EBF70-7403-401B-B7C5-8F21B3005B28}" type="presParOf" srcId="{244BAA5B-1703-4981-946D-FECA0221FF8F}" destId="{FB3BC35D-E5D5-4F2A-8C7A-03D2AFA63373}" srcOrd="4" destOrd="0" presId="urn:microsoft.com/office/officeart/2011/layout/CircleProcess"/>
    <dgm:cxn modelId="{E9CA1C5A-B91C-4AF8-9018-9DFE3A77CC81}" type="presParOf" srcId="{FB3BC35D-E5D5-4F2A-8C7A-03D2AFA63373}" destId="{0E047756-E9F9-4A14-9F81-AEC26A15BB3E}" srcOrd="0" destOrd="0" presId="urn:microsoft.com/office/officeart/2011/layout/CircleProcess"/>
    <dgm:cxn modelId="{2E96D63D-F86C-41D9-B56E-C08A903333EA}" type="presParOf" srcId="{244BAA5B-1703-4981-946D-FECA0221FF8F}" destId="{B7442825-106E-4C5A-8270-728FAB91D1E1}" srcOrd="5" destOrd="0" presId="urn:microsoft.com/office/officeart/2011/layout/CircleProcess"/>
    <dgm:cxn modelId="{D1D78C71-A35B-47C8-8916-FD6A5D6CE6E7}" type="presParOf" srcId="{244BAA5B-1703-4981-946D-FECA0221FF8F}" destId="{FE281209-354A-4003-9ED1-3978342A1C63}" srcOrd="6" destOrd="0" presId="urn:microsoft.com/office/officeart/2011/layout/CircleProcess"/>
    <dgm:cxn modelId="{B9B459B1-153C-469B-B88F-73F42064E8F5}" type="presParOf" srcId="{FE281209-354A-4003-9ED1-3978342A1C63}" destId="{0654EC62-6237-4DCF-9C92-6DD4C0B87B0E}" srcOrd="0" destOrd="0" presId="urn:microsoft.com/office/officeart/2011/layout/CircleProcess"/>
    <dgm:cxn modelId="{C831B9C1-7369-4B02-9602-B30CF7AA893E}" type="presParOf" srcId="{244BAA5B-1703-4981-946D-FECA0221FF8F}" destId="{514E6CBD-69B9-4DA1-AA51-8F3F781EEFA2}" srcOrd="7" destOrd="0" presId="urn:microsoft.com/office/officeart/2011/layout/CircleProcess"/>
    <dgm:cxn modelId="{1A7D4FAF-3F09-4524-B932-767C7C1CEC63}" type="presParOf" srcId="{514E6CBD-69B9-4DA1-AA51-8F3F781EEFA2}" destId="{2DD92159-8F2D-4121-9791-D442CD6B79D2}" srcOrd="0" destOrd="0" presId="urn:microsoft.com/office/officeart/2011/layout/CircleProcess"/>
    <dgm:cxn modelId="{B3EF00CB-4961-47EA-812C-990048AFABE9}" type="presParOf" srcId="{244BAA5B-1703-4981-946D-FECA0221FF8F}" destId="{4E63B518-63F0-4BC2-B323-39390B649FA0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901BD86-795F-4843-884D-729EB23C9A83}" type="doc">
      <dgm:prSet loTypeId="urn:microsoft.com/office/officeart/2008/layout/VerticalCurvedList" loCatId="list" qsTypeId="urn:microsoft.com/office/officeart/2005/8/quickstyle/3d1" qsCatId="3D" csTypeId="urn:microsoft.com/office/officeart/2005/8/colors/accent6_1" csCatId="accent6" phldr="1"/>
      <dgm:spPr/>
      <dgm:t>
        <a:bodyPr/>
        <a:lstStyle/>
        <a:p>
          <a:endParaRPr lang="th-TH"/>
        </a:p>
      </dgm:t>
    </dgm:pt>
    <dgm:pt modelId="{2AAF9F70-55D1-4B40-8069-1CC79D70AF4A}">
      <dgm:prSet phldrT="[ข้อความ]" custT="1"/>
      <dgm:spPr/>
      <dgm:t>
        <a:bodyPr/>
        <a:lstStyle/>
        <a:p>
          <a:r>
            <a:rPr lang="th-TH" sz="1800" b="1" i="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รวบรวมข้อมูลเกษตรกร พื้นที่ ศักยภาพ (</a:t>
          </a:r>
          <a:r>
            <a:rPr lang="en-GB" sz="1800" b="1" i="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Mapping</a:t>
          </a:r>
          <a:r>
            <a:rPr lang="th-TH" sz="1800" b="1" i="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)</a:t>
          </a:r>
          <a:endParaRPr lang="th-TH" sz="1800" b="1" i="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44B3614-A24E-4B4D-BB0D-05846E2C28DD}" type="parTrans" cxnId="{210FEFAB-FE82-4E67-86F3-6EF587EA6193}">
      <dgm:prSet/>
      <dgm:spPr/>
      <dgm:t>
        <a:bodyPr/>
        <a:lstStyle/>
        <a:p>
          <a:endParaRPr lang="th-TH" sz="1800" b="1" i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E7E65A1-AAF6-49E4-AED2-DC461E3E8D6F}" type="sibTrans" cxnId="{210FEFAB-FE82-4E67-86F3-6EF587EA6193}">
      <dgm:prSet/>
      <dgm:spPr/>
      <dgm:t>
        <a:bodyPr/>
        <a:lstStyle/>
        <a:p>
          <a:endParaRPr lang="th-TH" sz="1800" b="1" i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0DC0E2D-D285-429D-8257-3F345A2B04C0}">
      <dgm:prSet phldrT="[ข้อความ]" custT="1"/>
      <dgm:spPr/>
      <dgm:t>
        <a:bodyPr/>
        <a:lstStyle/>
        <a:p>
          <a:r>
            <a:rPr lang="th-TH" sz="1800" b="1" i="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สำรวจข้อมูลเชิงคุณภาพและปริมาณ</a:t>
          </a:r>
          <a:endParaRPr lang="th-TH" sz="1800" b="1" i="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D78BB6C-B922-49BA-9ADB-E5C6810D47F0}" type="parTrans" cxnId="{597B8BCB-CDFD-473C-8EE3-DA856603C551}">
      <dgm:prSet/>
      <dgm:spPr/>
      <dgm:t>
        <a:bodyPr/>
        <a:lstStyle/>
        <a:p>
          <a:endParaRPr lang="th-TH" sz="1800" b="1" i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4661C82-28B0-458C-BCEF-B26406CA4751}" type="sibTrans" cxnId="{597B8BCB-CDFD-473C-8EE3-DA856603C551}">
      <dgm:prSet/>
      <dgm:spPr/>
      <dgm:t>
        <a:bodyPr/>
        <a:lstStyle/>
        <a:p>
          <a:endParaRPr lang="th-TH" sz="1800" b="1" i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6444300-BC82-497A-815A-E83F3565A98A}">
      <dgm:prSet phldrT="[ข้อความ]" custT="1"/>
      <dgm:spPr/>
      <dgm:t>
        <a:bodyPr/>
        <a:lstStyle/>
        <a:p>
          <a:r>
            <a:rPr lang="th-TH" sz="1800" b="1" i="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รวบรวมภาคีเครือข่าย</a:t>
          </a:r>
          <a:endParaRPr lang="th-TH" sz="1800" b="1" i="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D09FA7A-9F89-446F-95FC-D6489203B8CC}" type="parTrans" cxnId="{905E51A3-C8F8-466C-9D4C-2A69A63507F2}">
      <dgm:prSet/>
      <dgm:spPr/>
      <dgm:t>
        <a:bodyPr/>
        <a:lstStyle/>
        <a:p>
          <a:endParaRPr lang="th-TH" sz="1800" b="1" i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A572F5C-F6C1-4CE9-8AE9-F0BC7229BCE9}" type="sibTrans" cxnId="{905E51A3-C8F8-466C-9D4C-2A69A63507F2}">
      <dgm:prSet/>
      <dgm:spPr/>
      <dgm:t>
        <a:bodyPr/>
        <a:lstStyle/>
        <a:p>
          <a:endParaRPr lang="th-TH" sz="1800" b="1" i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935F9B4-80E6-4856-86C7-BF06460428E7}">
      <dgm:prSet phldrT="[ข้อความ]" custT="1"/>
      <dgm:spPr/>
      <dgm:t>
        <a:bodyPr/>
        <a:lstStyle/>
        <a:p>
          <a:r>
            <a:rPr lang="th-TH" sz="1800" b="1" i="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องค์ความรู้ งานวิจัยและเทคโนโลยีการผลิต ข้อมูลวัตถุดิบ</a:t>
          </a:r>
          <a:endParaRPr lang="th-TH" sz="1800" b="1" i="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D681807-41E2-41A4-B0B3-6D79E2D71859}" type="parTrans" cxnId="{2DDDA87C-495C-4EB7-B8BD-29335A965792}">
      <dgm:prSet/>
      <dgm:spPr/>
      <dgm:t>
        <a:bodyPr/>
        <a:lstStyle/>
        <a:p>
          <a:endParaRPr lang="th-TH" sz="1800" b="1" i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F87CDE7-AFA3-4904-A164-767B07CCFF39}" type="sibTrans" cxnId="{2DDDA87C-495C-4EB7-B8BD-29335A965792}">
      <dgm:prSet/>
      <dgm:spPr/>
      <dgm:t>
        <a:bodyPr/>
        <a:lstStyle/>
        <a:p>
          <a:endParaRPr lang="th-TH" sz="1800" b="1" i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BD080BC-64D8-4610-BF49-7F809CEF4C8F}">
      <dgm:prSet phldrT="[ข้อความ]" custT="1"/>
      <dgm:spPr/>
      <dgm:t>
        <a:bodyPr/>
        <a:lstStyle/>
        <a:p>
          <a:r>
            <a:rPr lang="en-GB" sz="1800" b="1" i="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Forecast Management</a:t>
          </a:r>
          <a:endParaRPr lang="th-TH" sz="1800" b="1" i="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52688FC-6966-4820-9257-0B22F4D60653}" type="parTrans" cxnId="{04D8CCBA-8C95-4F8A-84F5-E676D3674509}">
      <dgm:prSet/>
      <dgm:spPr/>
      <dgm:t>
        <a:bodyPr/>
        <a:lstStyle/>
        <a:p>
          <a:endParaRPr lang="th-TH" sz="1800" b="1" i="0">
            <a:solidFill>
              <a:schemeClr val="bg2">
                <a:lumMod val="25000"/>
              </a:schemeClr>
            </a:solidFill>
          </a:endParaRPr>
        </a:p>
      </dgm:t>
    </dgm:pt>
    <dgm:pt modelId="{BB5F560D-8D75-47D6-B982-71116F3EDE28}" type="sibTrans" cxnId="{04D8CCBA-8C95-4F8A-84F5-E676D3674509}">
      <dgm:prSet/>
      <dgm:spPr/>
      <dgm:t>
        <a:bodyPr/>
        <a:lstStyle/>
        <a:p>
          <a:endParaRPr lang="th-TH" sz="1800" b="1" i="0">
            <a:solidFill>
              <a:schemeClr val="bg2">
                <a:lumMod val="25000"/>
              </a:schemeClr>
            </a:solidFill>
          </a:endParaRPr>
        </a:p>
      </dgm:t>
    </dgm:pt>
    <dgm:pt modelId="{9095D77C-B0E8-42E4-A56C-8F8A4062B2D5}" type="pres">
      <dgm:prSet presAssocID="{A901BD86-795F-4843-884D-729EB23C9A8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755FC461-A48D-407D-A9A5-DA058D49552B}" type="pres">
      <dgm:prSet presAssocID="{A901BD86-795F-4843-884D-729EB23C9A83}" presName="Name1" presStyleCnt="0"/>
      <dgm:spPr/>
    </dgm:pt>
    <dgm:pt modelId="{35E40E2F-AC77-4ECE-B74C-2DC12446CAB6}" type="pres">
      <dgm:prSet presAssocID="{A901BD86-795F-4843-884D-729EB23C9A83}" presName="cycle" presStyleCnt="0"/>
      <dgm:spPr/>
    </dgm:pt>
    <dgm:pt modelId="{79C0EF54-6ED7-4B1F-B1CA-65992944C015}" type="pres">
      <dgm:prSet presAssocID="{A901BD86-795F-4843-884D-729EB23C9A83}" presName="srcNode" presStyleLbl="node1" presStyleIdx="0" presStyleCnt="5"/>
      <dgm:spPr/>
    </dgm:pt>
    <dgm:pt modelId="{99AC7445-B9CD-4A25-B99F-39E9360ED836}" type="pres">
      <dgm:prSet presAssocID="{A901BD86-795F-4843-884D-729EB23C9A83}" presName="conn" presStyleLbl="parChTrans1D2" presStyleIdx="0" presStyleCnt="1"/>
      <dgm:spPr/>
      <dgm:t>
        <a:bodyPr/>
        <a:lstStyle/>
        <a:p>
          <a:endParaRPr lang="th-TH"/>
        </a:p>
      </dgm:t>
    </dgm:pt>
    <dgm:pt modelId="{3E8047DF-FF08-433C-A74C-D0D9E6E42650}" type="pres">
      <dgm:prSet presAssocID="{A901BD86-795F-4843-884D-729EB23C9A83}" presName="extraNode" presStyleLbl="node1" presStyleIdx="0" presStyleCnt="5"/>
      <dgm:spPr/>
    </dgm:pt>
    <dgm:pt modelId="{EEFDFACA-F4A3-46EC-AE3A-57D43DF4B098}" type="pres">
      <dgm:prSet presAssocID="{A901BD86-795F-4843-884D-729EB23C9A83}" presName="dstNode" presStyleLbl="node1" presStyleIdx="0" presStyleCnt="5"/>
      <dgm:spPr/>
    </dgm:pt>
    <dgm:pt modelId="{3311D3D5-9A1A-43A5-96B8-36FB0E21618D}" type="pres">
      <dgm:prSet presAssocID="{2AAF9F70-55D1-4B40-8069-1CC79D70AF4A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8229179-1DB1-4391-9FB8-2F59DEFA3857}" type="pres">
      <dgm:prSet presAssocID="{2AAF9F70-55D1-4B40-8069-1CC79D70AF4A}" presName="accent_1" presStyleCnt="0"/>
      <dgm:spPr/>
    </dgm:pt>
    <dgm:pt modelId="{9F97F0B7-CBD1-4A18-B511-FEE9BAB620AE}" type="pres">
      <dgm:prSet presAssocID="{2AAF9F70-55D1-4B40-8069-1CC79D70AF4A}" presName="accentRepeatNode" presStyleLbl="solidFgAcc1" presStyleIdx="0" presStyleCnt="5"/>
      <dgm:spPr/>
    </dgm:pt>
    <dgm:pt modelId="{E9F548DA-0FB9-4CD5-8396-4982E664678B}" type="pres">
      <dgm:prSet presAssocID="{C0DC0E2D-D285-429D-8257-3F345A2B04C0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346B1EF-F1C0-48D2-8EA3-F0A4930850F7}" type="pres">
      <dgm:prSet presAssocID="{C0DC0E2D-D285-429D-8257-3F345A2B04C0}" presName="accent_2" presStyleCnt="0"/>
      <dgm:spPr/>
    </dgm:pt>
    <dgm:pt modelId="{E23EE9A9-69EE-4AB5-B760-6891BBB5E0FC}" type="pres">
      <dgm:prSet presAssocID="{C0DC0E2D-D285-429D-8257-3F345A2B04C0}" presName="accentRepeatNode" presStyleLbl="solidFgAcc1" presStyleIdx="1" presStyleCnt="5"/>
      <dgm:spPr/>
    </dgm:pt>
    <dgm:pt modelId="{692D6D42-BCAC-4405-93A6-9D33C6427618}" type="pres">
      <dgm:prSet presAssocID="{96444300-BC82-497A-815A-E83F3565A98A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B99F936-F60C-43BB-B544-76F2BEBDEB99}" type="pres">
      <dgm:prSet presAssocID="{96444300-BC82-497A-815A-E83F3565A98A}" presName="accent_3" presStyleCnt="0"/>
      <dgm:spPr/>
    </dgm:pt>
    <dgm:pt modelId="{3540A910-1225-45EE-BB05-AEE1AFC3C350}" type="pres">
      <dgm:prSet presAssocID="{96444300-BC82-497A-815A-E83F3565A98A}" presName="accentRepeatNode" presStyleLbl="solidFgAcc1" presStyleIdx="2" presStyleCnt="5"/>
      <dgm:spPr/>
    </dgm:pt>
    <dgm:pt modelId="{D271D7E9-655E-4A7D-9B0F-9E62ECF039E3}" type="pres">
      <dgm:prSet presAssocID="{2935F9B4-80E6-4856-86C7-BF06460428E7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093E3D8-EA85-4AC7-A973-070AAB91F631}" type="pres">
      <dgm:prSet presAssocID="{2935F9B4-80E6-4856-86C7-BF06460428E7}" presName="accent_4" presStyleCnt="0"/>
      <dgm:spPr/>
    </dgm:pt>
    <dgm:pt modelId="{2D7B8743-54EB-4F95-9585-B44165ABEB46}" type="pres">
      <dgm:prSet presAssocID="{2935F9B4-80E6-4856-86C7-BF06460428E7}" presName="accentRepeatNode" presStyleLbl="solidFgAcc1" presStyleIdx="3" presStyleCnt="5"/>
      <dgm:spPr/>
    </dgm:pt>
    <dgm:pt modelId="{33F72D19-BC0F-48BE-AA62-8C658B1C69F8}" type="pres">
      <dgm:prSet presAssocID="{6BD080BC-64D8-4610-BF49-7F809CEF4C8F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BF70E96-948B-46B0-81FA-DE59C0D4F85C}" type="pres">
      <dgm:prSet presAssocID="{6BD080BC-64D8-4610-BF49-7F809CEF4C8F}" presName="accent_5" presStyleCnt="0"/>
      <dgm:spPr/>
    </dgm:pt>
    <dgm:pt modelId="{938EF2FB-65A7-4E8C-AF30-1671DAEF392B}" type="pres">
      <dgm:prSet presAssocID="{6BD080BC-64D8-4610-BF49-7F809CEF4C8F}" presName="accentRepeatNode" presStyleLbl="solidFgAcc1" presStyleIdx="4" presStyleCnt="5"/>
      <dgm:spPr/>
    </dgm:pt>
  </dgm:ptLst>
  <dgm:cxnLst>
    <dgm:cxn modelId="{597B8BCB-CDFD-473C-8EE3-DA856603C551}" srcId="{A901BD86-795F-4843-884D-729EB23C9A83}" destId="{C0DC0E2D-D285-429D-8257-3F345A2B04C0}" srcOrd="1" destOrd="0" parTransId="{3D78BB6C-B922-49BA-9ADB-E5C6810D47F0}" sibTransId="{E4661C82-28B0-458C-BCEF-B26406CA4751}"/>
    <dgm:cxn modelId="{E01D214C-13A5-4263-9D33-79C7440B1E95}" type="presOf" srcId="{C0DC0E2D-D285-429D-8257-3F345A2B04C0}" destId="{E9F548DA-0FB9-4CD5-8396-4982E664678B}" srcOrd="0" destOrd="0" presId="urn:microsoft.com/office/officeart/2008/layout/VerticalCurvedList"/>
    <dgm:cxn modelId="{1704D79D-98B7-4F7E-BC42-05FAF0CE4CAB}" type="presOf" srcId="{6BD080BC-64D8-4610-BF49-7F809CEF4C8F}" destId="{33F72D19-BC0F-48BE-AA62-8C658B1C69F8}" srcOrd="0" destOrd="0" presId="urn:microsoft.com/office/officeart/2008/layout/VerticalCurvedList"/>
    <dgm:cxn modelId="{905E51A3-C8F8-466C-9D4C-2A69A63507F2}" srcId="{A901BD86-795F-4843-884D-729EB23C9A83}" destId="{96444300-BC82-497A-815A-E83F3565A98A}" srcOrd="2" destOrd="0" parTransId="{0D09FA7A-9F89-446F-95FC-D6489203B8CC}" sibTransId="{DA572F5C-F6C1-4CE9-8AE9-F0BC7229BCE9}"/>
    <dgm:cxn modelId="{88ABF407-0D71-4586-9BC2-E5D23FD448F7}" type="presOf" srcId="{2AAF9F70-55D1-4B40-8069-1CC79D70AF4A}" destId="{3311D3D5-9A1A-43A5-96B8-36FB0E21618D}" srcOrd="0" destOrd="0" presId="urn:microsoft.com/office/officeart/2008/layout/VerticalCurvedList"/>
    <dgm:cxn modelId="{1D279283-EB16-4979-824D-0FE5FBC950DA}" type="presOf" srcId="{A901BD86-795F-4843-884D-729EB23C9A83}" destId="{9095D77C-B0E8-42E4-A56C-8F8A4062B2D5}" srcOrd="0" destOrd="0" presId="urn:microsoft.com/office/officeart/2008/layout/VerticalCurvedList"/>
    <dgm:cxn modelId="{2DDDA87C-495C-4EB7-B8BD-29335A965792}" srcId="{A901BD86-795F-4843-884D-729EB23C9A83}" destId="{2935F9B4-80E6-4856-86C7-BF06460428E7}" srcOrd="3" destOrd="0" parTransId="{CD681807-41E2-41A4-B0B3-6D79E2D71859}" sibTransId="{DF87CDE7-AFA3-4904-A164-767B07CCFF39}"/>
    <dgm:cxn modelId="{210FEFAB-FE82-4E67-86F3-6EF587EA6193}" srcId="{A901BD86-795F-4843-884D-729EB23C9A83}" destId="{2AAF9F70-55D1-4B40-8069-1CC79D70AF4A}" srcOrd="0" destOrd="0" parTransId="{A44B3614-A24E-4B4D-BB0D-05846E2C28DD}" sibTransId="{1E7E65A1-AAF6-49E4-AED2-DC461E3E8D6F}"/>
    <dgm:cxn modelId="{A1FBCA2F-17A8-4E6E-BFCC-8DF757E2CFC3}" type="presOf" srcId="{2935F9B4-80E6-4856-86C7-BF06460428E7}" destId="{D271D7E9-655E-4A7D-9B0F-9E62ECF039E3}" srcOrd="0" destOrd="0" presId="urn:microsoft.com/office/officeart/2008/layout/VerticalCurvedList"/>
    <dgm:cxn modelId="{9B83440A-D1E6-4F9B-9DC5-BEB47744D66A}" type="presOf" srcId="{96444300-BC82-497A-815A-E83F3565A98A}" destId="{692D6D42-BCAC-4405-93A6-9D33C6427618}" srcOrd="0" destOrd="0" presId="urn:microsoft.com/office/officeart/2008/layout/VerticalCurvedList"/>
    <dgm:cxn modelId="{F0349EB4-5A3F-4EBB-B72A-696F793DE3EF}" type="presOf" srcId="{1E7E65A1-AAF6-49E4-AED2-DC461E3E8D6F}" destId="{99AC7445-B9CD-4A25-B99F-39E9360ED836}" srcOrd="0" destOrd="0" presId="urn:microsoft.com/office/officeart/2008/layout/VerticalCurvedList"/>
    <dgm:cxn modelId="{04D8CCBA-8C95-4F8A-84F5-E676D3674509}" srcId="{A901BD86-795F-4843-884D-729EB23C9A83}" destId="{6BD080BC-64D8-4610-BF49-7F809CEF4C8F}" srcOrd="4" destOrd="0" parTransId="{052688FC-6966-4820-9257-0B22F4D60653}" sibTransId="{BB5F560D-8D75-47D6-B982-71116F3EDE28}"/>
    <dgm:cxn modelId="{45086016-3E1D-4811-A12C-6F789FEA80A3}" type="presParOf" srcId="{9095D77C-B0E8-42E4-A56C-8F8A4062B2D5}" destId="{755FC461-A48D-407D-A9A5-DA058D49552B}" srcOrd="0" destOrd="0" presId="urn:microsoft.com/office/officeart/2008/layout/VerticalCurvedList"/>
    <dgm:cxn modelId="{11BE504A-DCD1-4F78-AADD-135DB8BE4DD8}" type="presParOf" srcId="{755FC461-A48D-407D-A9A5-DA058D49552B}" destId="{35E40E2F-AC77-4ECE-B74C-2DC12446CAB6}" srcOrd="0" destOrd="0" presId="urn:microsoft.com/office/officeart/2008/layout/VerticalCurvedList"/>
    <dgm:cxn modelId="{89FA5D89-7503-4380-8F79-5484C5EED150}" type="presParOf" srcId="{35E40E2F-AC77-4ECE-B74C-2DC12446CAB6}" destId="{79C0EF54-6ED7-4B1F-B1CA-65992944C015}" srcOrd="0" destOrd="0" presId="urn:microsoft.com/office/officeart/2008/layout/VerticalCurvedList"/>
    <dgm:cxn modelId="{41184B09-2E60-4633-B066-DCF0ACEBFAC7}" type="presParOf" srcId="{35E40E2F-AC77-4ECE-B74C-2DC12446CAB6}" destId="{99AC7445-B9CD-4A25-B99F-39E9360ED836}" srcOrd="1" destOrd="0" presId="urn:microsoft.com/office/officeart/2008/layout/VerticalCurvedList"/>
    <dgm:cxn modelId="{A60B4236-2534-47E3-8B8A-B414857F7C0D}" type="presParOf" srcId="{35E40E2F-AC77-4ECE-B74C-2DC12446CAB6}" destId="{3E8047DF-FF08-433C-A74C-D0D9E6E42650}" srcOrd="2" destOrd="0" presId="urn:microsoft.com/office/officeart/2008/layout/VerticalCurvedList"/>
    <dgm:cxn modelId="{A935BBCB-547A-435A-BD0E-069F52E4ADEC}" type="presParOf" srcId="{35E40E2F-AC77-4ECE-B74C-2DC12446CAB6}" destId="{EEFDFACA-F4A3-46EC-AE3A-57D43DF4B098}" srcOrd="3" destOrd="0" presId="urn:microsoft.com/office/officeart/2008/layout/VerticalCurvedList"/>
    <dgm:cxn modelId="{0A61C804-3DB5-494A-9F31-93A12D1D57CC}" type="presParOf" srcId="{755FC461-A48D-407D-A9A5-DA058D49552B}" destId="{3311D3D5-9A1A-43A5-96B8-36FB0E21618D}" srcOrd="1" destOrd="0" presId="urn:microsoft.com/office/officeart/2008/layout/VerticalCurvedList"/>
    <dgm:cxn modelId="{053D2392-4578-4E4A-8DF0-D078850A3AE8}" type="presParOf" srcId="{755FC461-A48D-407D-A9A5-DA058D49552B}" destId="{88229179-1DB1-4391-9FB8-2F59DEFA3857}" srcOrd="2" destOrd="0" presId="urn:microsoft.com/office/officeart/2008/layout/VerticalCurvedList"/>
    <dgm:cxn modelId="{8DE269A1-22C5-40A4-9BB2-5036D356FCE5}" type="presParOf" srcId="{88229179-1DB1-4391-9FB8-2F59DEFA3857}" destId="{9F97F0B7-CBD1-4A18-B511-FEE9BAB620AE}" srcOrd="0" destOrd="0" presId="urn:microsoft.com/office/officeart/2008/layout/VerticalCurvedList"/>
    <dgm:cxn modelId="{56D225A0-AF72-4FAA-BC3B-3717E71B9FE5}" type="presParOf" srcId="{755FC461-A48D-407D-A9A5-DA058D49552B}" destId="{E9F548DA-0FB9-4CD5-8396-4982E664678B}" srcOrd="3" destOrd="0" presId="urn:microsoft.com/office/officeart/2008/layout/VerticalCurvedList"/>
    <dgm:cxn modelId="{E230196E-44A6-4529-BCCD-3B45F939E48F}" type="presParOf" srcId="{755FC461-A48D-407D-A9A5-DA058D49552B}" destId="{8346B1EF-F1C0-48D2-8EA3-F0A4930850F7}" srcOrd="4" destOrd="0" presId="urn:microsoft.com/office/officeart/2008/layout/VerticalCurvedList"/>
    <dgm:cxn modelId="{109E0145-EC3F-4CD0-A863-39862BF5DAF0}" type="presParOf" srcId="{8346B1EF-F1C0-48D2-8EA3-F0A4930850F7}" destId="{E23EE9A9-69EE-4AB5-B760-6891BBB5E0FC}" srcOrd="0" destOrd="0" presId="urn:microsoft.com/office/officeart/2008/layout/VerticalCurvedList"/>
    <dgm:cxn modelId="{5DDA1CA9-A89B-4C65-A27E-8B132AD4D363}" type="presParOf" srcId="{755FC461-A48D-407D-A9A5-DA058D49552B}" destId="{692D6D42-BCAC-4405-93A6-9D33C6427618}" srcOrd="5" destOrd="0" presId="urn:microsoft.com/office/officeart/2008/layout/VerticalCurvedList"/>
    <dgm:cxn modelId="{ECFF4282-674A-4BD5-8B8D-1A965DE19889}" type="presParOf" srcId="{755FC461-A48D-407D-A9A5-DA058D49552B}" destId="{3B99F936-F60C-43BB-B544-76F2BEBDEB99}" srcOrd="6" destOrd="0" presId="urn:microsoft.com/office/officeart/2008/layout/VerticalCurvedList"/>
    <dgm:cxn modelId="{C017E9CF-CD76-480F-B483-97035745A123}" type="presParOf" srcId="{3B99F936-F60C-43BB-B544-76F2BEBDEB99}" destId="{3540A910-1225-45EE-BB05-AEE1AFC3C350}" srcOrd="0" destOrd="0" presId="urn:microsoft.com/office/officeart/2008/layout/VerticalCurvedList"/>
    <dgm:cxn modelId="{7AE84AFF-AB2A-4B6A-A399-0D832A816B0B}" type="presParOf" srcId="{755FC461-A48D-407D-A9A5-DA058D49552B}" destId="{D271D7E9-655E-4A7D-9B0F-9E62ECF039E3}" srcOrd="7" destOrd="0" presId="urn:microsoft.com/office/officeart/2008/layout/VerticalCurvedList"/>
    <dgm:cxn modelId="{54835EA5-D141-4903-91D5-562E6308F72F}" type="presParOf" srcId="{755FC461-A48D-407D-A9A5-DA058D49552B}" destId="{9093E3D8-EA85-4AC7-A973-070AAB91F631}" srcOrd="8" destOrd="0" presId="urn:microsoft.com/office/officeart/2008/layout/VerticalCurvedList"/>
    <dgm:cxn modelId="{BD692263-7267-4D7C-AAC1-50CF6000BF46}" type="presParOf" srcId="{9093E3D8-EA85-4AC7-A973-070AAB91F631}" destId="{2D7B8743-54EB-4F95-9585-B44165ABEB46}" srcOrd="0" destOrd="0" presId="urn:microsoft.com/office/officeart/2008/layout/VerticalCurvedList"/>
    <dgm:cxn modelId="{1181318F-32EA-46CF-84A4-BE6CF3205DCD}" type="presParOf" srcId="{755FC461-A48D-407D-A9A5-DA058D49552B}" destId="{33F72D19-BC0F-48BE-AA62-8C658B1C69F8}" srcOrd="9" destOrd="0" presId="urn:microsoft.com/office/officeart/2008/layout/VerticalCurvedList"/>
    <dgm:cxn modelId="{39507595-E363-46AD-B7D1-E889A7B0CB0C}" type="presParOf" srcId="{755FC461-A48D-407D-A9A5-DA058D49552B}" destId="{2BF70E96-948B-46B0-81FA-DE59C0D4F85C}" srcOrd="10" destOrd="0" presId="urn:microsoft.com/office/officeart/2008/layout/VerticalCurvedList"/>
    <dgm:cxn modelId="{F548EA8F-26FC-46C3-B903-696CF2F3B236}" type="presParOf" srcId="{2BF70E96-948B-46B0-81FA-DE59C0D4F85C}" destId="{938EF2FB-65A7-4E8C-AF30-1671DAEF392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9C90269-F7BB-4362-AE81-102567DD38CA}" type="doc">
      <dgm:prSet loTypeId="urn:microsoft.com/office/officeart/2005/8/layout/list1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076E930F-94EE-4A04-A752-B6F1F06965FC}">
      <dgm:prSet phldrT="[ข้อความ]" custT="1"/>
      <dgm:spPr/>
      <dgm:t>
        <a:bodyPr/>
        <a:lstStyle/>
        <a:p>
          <a:r>
            <a:rPr lang="th-TH" sz="2000" b="1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ยาฆ่าหญ้า</a:t>
          </a:r>
          <a:endParaRPr lang="th-TH" sz="20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9D501AE-9BD9-4255-AE67-05DA106469F1}" type="parTrans" cxnId="{D0E65161-8E64-4C19-980E-0E28D048EB68}">
      <dgm:prSet/>
      <dgm:spPr/>
      <dgm:t>
        <a:bodyPr/>
        <a:lstStyle/>
        <a:p>
          <a:endParaRPr lang="th-TH"/>
        </a:p>
      </dgm:t>
    </dgm:pt>
    <dgm:pt modelId="{C4F1D683-8F90-46E7-B874-D2F4067AE2B6}" type="sibTrans" cxnId="{D0E65161-8E64-4C19-980E-0E28D048EB68}">
      <dgm:prSet/>
      <dgm:spPr/>
      <dgm:t>
        <a:bodyPr/>
        <a:lstStyle/>
        <a:p>
          <a:endParaRPr lang="th-TH"/>
        </a:p>
      </dgm:t>
    </dgm:pt>
    <dgm:pt modelId="{2921AF7C-0115-487C-8DD1-D97C2A26528C}">
      <dgm:prSet phldrT="[ข้อความ]" custT="1"/>
      <dgm:spPr/>
      <dgm:t>
        <a:bodyPr/>
        <a:lstStyle/>
        <a:p>
          <a:r>
            <a:rPr lang="th-TH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ยาฆ่าแมลง</a:t>
          </a:r>
          <a:endParaRPr lang="th-TH" sz="20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A9A115E-6ECD-45C9-9FC5-0C0447143801}" type="parTrans" cxnId="{1EC45064-B415-4E1A-A4D1-A945010EBF5E}">
      <dgm:prSet/>
      <dgm:spPr/>
      <dgm:t>
        <a:bodyPr/>
        <a:lstStyle/>
        <a:p>
          <a:endParaRPr lang="th-TH"/>
        </a:p>
      </dgm:t>
    </dgm:pt>
    <dgm:pt modelId="{A09FA956-58EC-4D2F-B0C3-0FAB1AFC0572}" type="sibTrans" cxnId="{1EC45064-B415-4E1A-A4D1-A945010EBF5E}">
      <dgm:prSet/>
      <dgm:spPr/>
      <dgm:t>
        <a:bodyPr/>
        <a:lstStyle/>
        <a:p>
          <a:endParaRPr lang="th-TH"/>
        </a:p>
      </dgm:t>
    </dgm:pt>
    <dgm:pt modelId="{79404E7D-CFA2-4548-A644-2C63BE55DC0F}">
      <dgm:prSet phldrT="[ข้อความ]" custT="1"/>
      <dgm:spPr/>
      <dgm:t>
        <a:bodyPr/>
        <a:lstStyle/>
        <a:p>
          <a:r>
            <a:rPr lang="th-TH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ปุ๋ย</a:t>
          </a:r>
          <a:endParaRPr lang="th-TH" sz="20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DEA7CBE-4FC3-424E-8576-54E647E6A010}" type="parTrans" cxnId="{A9E0654D-7F3B-4FE7-953F-D66C30885349}">
      <dgm:prSet/>
      <dgm:spPr/>
      <dgm:t>
        <a:bodyPr/>
        <a:lstStyle/>
        <a:p>
          <a:endParaRPr lang="th-TH"/>
        </a:p>
      </dgm:t>
    </dgm:pt>
    <dgm:pt modelId="{E5A20F23-CE51-4BC7-9941-D985AB007765}" type="sibTrans" cxnId="{A9E0654D-7F3B-4FE7-953F-D66C30885349}">
      <dgm:prSet/>
      <dgm:spPr/>
      <dgm:t>
        <a:bodyPr/>
        <a:lstStyle/>
        <a:p>
          <a:endParaRPr lang="th-TH"/>
        </a:p>
      </dgm:t>
    </dgm:pt>
    <dgm:pt modelId="{9D664072-F5AE-4C48-85CA-674FD9BF7DA5}" type="pres">
      <dgm:prSet presAssocID="{19C90269-F7BB-4362-AE81-102567DD38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FE9F831-0635-4295-8641-A6AF8008169D}" type="pres">
      <dgm:prSet presAssocID="{076E930F-94EE-4A04-A752-B6F1F06965FC}" presName="parentLin" presStyleCnt="0"/>
      <dgm:spPr/>
    </dgm:pt>
    <dgm:pt modelId="{D28BB3CE-B63E-4FA7-BCB6-15DFE8FFC74A}" type="pres">
      <dgm:prSet presAssocID="{076E930F-94EE-4A04-A752-B6F1F06965FC}" presName="parentLeftMargin" presStyleLbl="node1" presStyleIdx="0" presStyleCnt="3"/>
      <dgm:spPr/>
      <dgm:t>
        <a:bodyPr/>
        <a:lstStyle/>
        <a:p>
          <a:endParaRPr lang="th-TH"/>
        </a:p>
      </dgm:t>
    </dgm:pt>
    <dgm:pt modelId="{7E00FAD3-1016-4528-BC80-C28811D657A0}" type="pres">
      <dgm:prSet presAssocID="{076E930F-94EE-4A04-A752-B6F1F06965F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2F03100-7F36-4B5B-A070-B30E863ACCC5}" type="pres">
      <dgm:prSet presAssocID="{076E930F-94EE-4A04-A752-B6F1F06965FC}" presName="negativeSpace" presStyleCnt="0"/>
      <dgm:spPr/>
    </dgm:pt>
    <dgm:pt modelId="{11663C4A-3037-44C6-9A8A-EE91300CF444}" type="pres">
      <dgm:prSet presAssocID="{076E930F-94EE-4A04-A752-B6F1F06965FC}" presName="childText" presStyleLbl="conFgAcc1" presStyleIdx="0" presStyleCnt="3">
        <dgm:presLayoutVars>
          <dgm:bulletEnabled val="1"/>
        </dgm:presLayoutVars>
      </dgm:prSet>
      <dgm:spPr/>
    </dgm:pt>
    <dgm:pt modelId="{0FCB7FC8-B321-4809-8D27-CEE48271A55B}" type="pres">
      <dgm:prSet presAssocID="{C4F1D683-8F90-46E7-B874-D2F4067AE2B6}" presName="spaceBetweenRectangles" presStyleCnt="0"/>
      <dgm:spPr/>
    </dgm:pt>
    <dgm:pt modelId="{7DAD53E4-A0F3-4224-AECC-84781BA959AF}" type="pres">
      <dgm:prSet presAssocID="{2921AF7C-0115-487C-8DD1-D97C2A26528C}" presName="parentLin" presStyleCnt="0"/>
      <dgm:spPr/>
    </dgm:pt>
    <dgm:pt modelId="{1A29E1D6-EDA1-4D56-A300-DA0DB6C5F713}" type="pres">
      <dgm:prSet presAssocID="{2921AF7C-0115-487C-8DD1-D97C2A26528C}" presName="parentLeftMargin" presStyleLbl="node1" presStyleIdx="0" presStyleCnt="3"/>
      <dgm:spPr/>
      <dgm:t>
        <a:bodyPr/>
        <a:lstStyle/>
        <a:p>
          <a:endParaRPr lang="th-TH"/>
        </a:p>
      </dgm:t>
    </dgm:pt>
    <dgm:pt modelId="{2FF53B55-5A32-4A73-9601-E2B8E0F62956}" type="pres">
      <dgm:prSet presAssocID="{2921AF7C-0115-487C-8DD1-D97C2A26528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FC39A04-7D90-42BC-AEE0-A72173E445E3}" type="pres">
      <dgm:prSet presAssocID="{2921AF7C-0115-487C-8DD1-D97C2A26528C}" presName="negativeSpace" presStyleCnt="0"/>
      <dgm:spPr/>
    </dgm:pt>
    <dgm:pt modelId="{9ACCE14F-7974-4FC5-B036-D79450259564}" type="pres">
      <dgm:prSet presAssocID="{2921AF7C-0115-487C-8DD1-D97C2A26528C}" presName="childText" presStyleLbl="conFgAcc1" presStyleIdx="1" presStyleCnt="3">
        <dgm:presLayoutVars>
          <dgm:bulletEnabled val="1"/>
        </dgm:presLayoutVars>
      </dgm:prSet>
      <dgm:spPr/>
    </dgm:pt>
    <dgm:pt modelId="{78F10053-7826-4D71-9C6A-37AAC2B21E40}" type="pres">
      <dgm:prSet presAssocID="{A09FA956-58EC-4D2F-B0C3-0FAB1AFC0572}" presName="spaceBetweenRectangles" presStyleCnt="0"/>
      <dgm:spPr/>
    </dgm:pt>
    <dgm:pt modelId="{920FAF1C-0621-4E79-AAD5-0F1C53250683}" type="pres">
      <dgm:prSet presAssocID="{79404E7D-CFA2-4548-A644-2C63BE55DC0F}" presName="parentLin" presStyleCnt="0"/>
      <dgm:spPr/>
    </dgm:pt>
    <dgm:pt modelId="{45E1E3AF-1AD1-406B-BDF5-345214198EB6}" type="pres">
      <dgm:prSet presAssocID="{79404E7D-CFA2-4548-A644-2C63BE55DC0F}" presName="parentLeftMargin" presStyleLbl="node1" presStyleIdx="1" presStyleCnt="3"/>
      <dgm:spPr/>
      <dgm:t>
        <a:bodyPr/>
        <a:lstStyle/>
        <a:p>
          <a:endParaRPr lang="th-TH"/>
        </a:p>
      </dgm:t>
    </dgm:pt>
    <dgm:pt modelId="{72587163-D98A-4E7C-B264-FEA59660967A}" type="pres">
      <dgm:prSet presAssocID="{79404E7D-CFA2-4548-A644-2C63BE55DC0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CB0143-14E4-41FB-8844-B9F16032D863}" type="pres">
      <dgm:prSet presAssocID="{79404E7D-CFA2-4548-A644-2C63BE55DC0F}" presName="negativeSpace" presStyleCnt="0"/>
      <dgm:spPr/>
    </dgm:pt>
    <dgm:pt modelId="{46EF2ED3-5813-40E8-A88A-1056308F89AE}" type="pres">
      <dgm:prSet presAssocID="{79404E7D-CFA2-4548-A644-2C63BE55DC0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B6E9CCF-08FB-4233-BCDF-93F5147751A4}" type="presOf" srcId="{076E930F-94EE-4A04-A752-B6F1F06965FC}" destId="{7E00FAD3-1016-4528-BC80-C28811D657A0}" srcOrd="1" destOrd="0" presId="urn:microsoft.com/office/officeart/2005/8/layout/list1"/>
    <dgm:cxn modelId="{D0E65161-8E64-4C19-980E-0E28D048EB68}" srcId="{19C90269-F7BB-4362-AE81-102567DD38CA}" destId="{076E930F-94EE-4A04-A752-B6F1F06965FC}" srcOrd="0" destOrd="0" parTransId="{69D501AE-9BD9-4255-AE67-05DA106469F1}" sibTransId="{C4F1D683-8F90-46E7-B874-D2F4067AE2B6}"/>
    <dgm:cxn modelId="{A79EDE54-570F-4E7A-86CC-4E275E6C0598}" type="presOf" srcId="{2921AF7C-0115-487C-8DD1-D97C2A26528C}" destId="{1A29E1D6-EDA1-4D56-A300-DA0DB6C5F713}" srcOrd="0" destOrd="0" presId="urn:microsoft.com/office/officeart/2005/8/layout/list1"/>
    <dgm:cxn modelId="{1EC45064-B415-4E1A-A4D1-A945010EBF5E}" srcId="{19C90269-F7BB-4362-AE81-102567DD38CA}" destId="{2921AF7C-0115-487C-8DD1-D97C2A26528C}" srcOrd="1" destOrd="0" parTransId="{8A9A115E-6ECD-45C9-9FC5-0C0447143801}" sibTransId="{A09FA956-58EC-4D2F-B0C3-0FAB1AFC0572}"/>
    <dgm:cxn modelId="{5A34BA28-DE6C-46D8-9B11-9202607EF767}" type="presOf" srcId="{19C90269-F7BB-4362-AE81-102567DD38CA}" destId="{9D664072-F5AE-4C48-85CA-674FD9BF7DA5}" srcOrd="0" destOrd="0" presId="urn:microsoft.com/office/officeart/2005/8/layout/list1"/>
    <dgm:cxn modelId="{A9E0654D-7F3B-4FE7-953F-D66C30885349}" srcId="{19C90269-F7BB-4362-AE81-102567DD38CA}" destId="{79404E7D-CFA2-4548-A644-2C63BE55DC0F}" srcOrd="2" destOrd="0" parTransId="{9DEA7CBE-4FC3-424E-8576-54E647E6A010}" sibTransId="{E5A20F23-CE51-4BC7-9941-D985AB007765}"/>
    <dgm:cxn modelId="{1384F028-02CB-4150-9D2C-5BB9397990B1}" type="presOf" srcId="{79404E7D-CFA2-4548-A644-2C63BE55DC0F}" destId="{45E1E3AF-1AD1-406B-BDF5-345214198EB6}" srcOrd="0" destOrd="0" presId="urn:microsoft.com/office/officeart/2005/8/layout/list1"/>
    <dgm:cxn modelId="{9D0BD5C7-7910-4E4D-911D-6D5284501959}" type="presOf" srcId="{076E930F-94EE-4A04-A752-B6F1F06965FC}" destId="{D28BB3CE-B63E-4FA7-BCB6-15DFE8FFC74A}" srcOrd="0" destOrd="0" presId="urn:microsoft.com/office/officeart/2005/8/layout/list1"/>
    <dgm:cxn modelId="{FC2CF3A4-399F-4FE9-8C8C-7E9D70C39775}" type="presOf" srcId="{79404E7D-CFA2-4548-A644-2C63BE55DC0F}" destId="{72587163-D98A-4E7C-B264-FEA59660967A}" srcOrd="1" destOrd="0" presId="urn:microsoft.com/office/officeart/2005/8/layout/list1"/>
    <dgm:cxn modelId="{B457AA8C-B8D9-4E15-BCBD-6F544FC63216}" type="presOf" srcId="{2921AF7C-0115-487C-8DD1-D97C2A26528C}" destId="{2FF53B55-5A32-4A73-9601-E2B8E0F62956}" srcOrd="1" destOrd="0" presId="urn:microsoft.com/office/officeart/2005/8/layout/list1"/>
    <dgm:cxn modelId="{2C8AE2A8-2DCB-44CB-A1A2-89F4503DF9AA}" type="presParOf" srcId="{9D664072-F5AE-4C48-85CA-674FD9BF7DA5}" destId="{BFE9F831-0635-4295-8641-A6AF8008169D}" srcOrd="0" destOrd="0" presId="urn:microsoft.com/office/officeart/2005/8/layout/list1"/>
    <dgm:cxn modelId="{13E59B61-4AEA-4440-8224-3DD065081E87}" type="presParOf" srcId="{BFE9F831-0635-4295-8641-A6AF8008169D}" destId="{D28BB3CE-B63E-4FA7-BCB6-15DFE8FFC74A}" srcOrd="0" destOrd="0" presId="urn:microsoft.com/office/officeart/2005/8/layout/list1"/>
    <dgm:cxn modelId="{A3510D4A-D8C4-4257-9518-2B664FB98826}" type="presParOf" srcId="{BFE9F831-0635-4295-8641-A6AF8008169D}" destId="{7E00FAD3-1016-4528-BC80-C28811D657A0}" srcOrd="1" destOrd="0" presId="urn:microsoft.com/office/officeart/2005/8/layout/list1"/>
    <dgm:cxn modelId="{C24615B4-D122-41E4-A0D1-10A92AE4C57E}" type="presParOf" srcId="{9D664072-F5AE-4C48-85CA-674FD9BF7DA5}" destId="{B2F03100-7F36-4B5B-A070-B30E863ACCC5}" srcOrd="1" destOrd="0" presId="urn:microsoft.com/office/officeart/2005/8/layout/list1"/>
    <dgm:cxn modelId="{F5F1036D-3775-4125-93FC-2169D7143BF1}" type="presParOf" srcId="{9D664072-F5AE-4C48-85CA-674FD9BF7DA5}" destId="{11663C4A-3037-44C6-9A8A-EE91300CF444}" srcOrd="2" destOrd="0" presId="urn:microsoft.com/office/officeart/2005/8/layout/list1"/>
    <dgm:cxn modelId="{6153B292-5757-40DD-AD22-2102A3E27867}" type="presParOf" srcId="{9D664072-F5AE-4C48-85CA-674FD9BF7DA5}" destId="{0FCB7FC8-B321-4809-8D27-CEE48271A55B}" srcOrd="3" destOrd="0" presId="urn:microsoft.com/office/officeart/2005/8/layout/list1"/>
    <dgm:cxn modelId="{FFD6626D-E940-4417-B33E-198311808692}" type="presParOf" srcId="{9D664072-F5AE-4C48-85CA-674FD9BF7DA5}" destId="{7DAD53E4-A0F3-4224-AECC-84781BA959AF}" srcOrd="4" destOrd="0" presId="urn:microsoft.com/office/officeart/2005/8/layout/list1"/>
    <dgm:cxn modelId="{CF04BCCF-90C4-4560-9035-4D87FCCD7AF9}" type="presParOf" srcId="{7DAD53E4-A0F3-4224-AECC-84781BA959AF}" destId="{1A29E1D6-EDA1-4D56-A300-DA0DB6C5F713}" srcOrd="0" destOrd="0" presId="urn:microsoft.com/office/officeart/2005/8/layout/list1"/>
    <dgm:cxn modelId="{35B19703-D33C-4C67-A857-3A4D8D31050A}" type="presParOf" srcId="{7DAD53E4-A0F3-4224-AECC-84781BA959AF}" destId="{2FF53B55-5A32-4A73-9601-E2B8E0F62956}" srcOrd="1" destOrd="0" presId="urn:microsoft.com/office/officeart/2005/8/layout/list1"/>
    <dgm:cxn modelId="{5161A473-44D9-42FC-BED6-F849924E2C19}" type="presParOf" srcId="{9D664072-F5AE-4C48-85CA-674FD9BF7DA5}" destId="{4FC39A04-7D90-42BC-AEE0-A72173E445E3}" srcOrd="5" destOrd="0" presId="urn:microsoft.com/office/officeart/2005/8/layout/list1"/>
    <dgm:cxn modelId="{752C3872-0672-43E5-AE5A-7132B547CF0B}" type="presParOf" srcId="{9D664072-F5AE-4C48-85CA-674FD9BF7DA5}" destId="{9ACCE14F-7974-4FC5-B036-D79450259564}" srcOrd="6" destOrd="0" presId="urn:microsoft.com/office/officeart/2005/8/layout/list1"/>
    <dgm:cxn modelId="{055010D2-A1BF-48D7-AF1D-A9DD164EDBDA}" type="presParOf" srcId="{9D664072-F5AE-4C48-85CA-674FD9BF7DA5}" destId="{78F10053-7826-4D71-9C6A-37AAC2B21E40}" srcOrd="7" destOrd="0" presId="urn:microsoft.com/office/officeart/2005/8/layout/list1"/>
    <dgm:cxn modelId="{69CC43DF-1B8E-4438-AA25-9A53C3BB446E}" type="presParOf" srcId="{9D664072-F5AE-4C48-85CA-674FD9BF7DA5}" destId="{920FAF1C-0621-4E79-AAD5-0F1C53250683}" srcOrd="8" destOrd="0" presId="urn:microsoft.com/office/officeart/2005/8/layout/list1"/>
    <dgm:cxn modelId="{EBE231C2-8248-4332-A68F-CFE210E50A79}" type="presParOf" srcId="{920FAF1C-0621-4E79-AAD5-0F1C53250683}" destId="{45E1E3AF-1AD1-406B-BDF5-345214198EB6}" srcOrd="0" destOrd="0" presId="urn:microsoft.com/office/officeart/2005/8/layout/list1"/>
    <dgm:cxn modelId="{177B0947-A5A4-4810-89F1-4F447429271B}" type="presParOf" srcId="{920FAF1C-0621-4E79-AAD5-0F1C53250683}" destId="{72587163-D98A-4E7C-B264-FEA59660967A}" srcOrd="1" destOrd="0" presId="urn:microsoft.com/office/officeart/2005/8/layout/list1"/>
    <dgm:cxn modelId="{C3FB8F6D-8858-40AA-AAF8-C5876DB60F48}" type="presParOf" srcId="{9D664072-F5AE-4C48-85CA-674FD9BF7DA5}" destId="{92CB0143-14E4-41FB-8844-B9F16032D863}" srcOrd="9" destOrd="0" presId="urn:microsoft.com/office/officeart/2005/8/layout/list1"/>
    <dgm:cxn modelId="{CEA5B028-BB9B-4778-A491-E11C97880FB0}" type="presParOf" srcId="{9D664072-F5AE-4C48-85CA-674FD9BF7DA5}" destId="{46EF2ED3-5813-40E8-A88A-1056308F89A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9C90269-F7BB-4362-AE81-102567DD38CA}" type="doc">
      <dgm:prSet loTypeId="urn:microsoft.com/office/officeart/2008/layout/VerticalCircleList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th-TH"/>
        </a:p>
      </dgm:t>
    </dgm:pt>
    <dgm:pt modelId="{076E930F-94EE-4A04-A752-B6F1F06965FC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bg2">
                  <a:lumMod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ปลูก</a:t>
          </a:r>
          <a:endParaRPr lang="th-TH" sz="2400" b="1" dirty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9D501AE-9BD9-4255-AE67-05DA106469F1}" type="parTrans" cxnId="{D0E65161-8E64-4C19-980E-0E28D048EB68}">
      <dgm:prSet/>
      <dgm:spPr/>
      <dgm:t>
        <a:bodyPr/>
        <a:lstStyle/>
        <a:p>
          <a:endParaRPr lang="th-TH" sz="2000" b="1">
            <a:solidFill>
              <a:schemeClr val="bg2">
                <a:lumMod val="25000"/>
              </a:schemeClr>
            </a:solidFill>
          </a:endParaRPr>
        </a:p>
      </dgm:t>
    </dgm:pt>
    <dgm:pt modelId="{C4F1D683-8F90-46E7-B874-D2F4067AE2B6}" type="sibTrans" cxnId="{D0E65161-8E64-4C19-980E-0E28D048EB68}">
      <dgm:prSet/>
      <dgm:spPr/>
      <dgm:t>
        <a:bodyPr/>
        <a:lstStyle/>
        <a:p>
          <a:endParaRPr lang="th-TH" sz="2000" b="1">
            <a:solidFill>
              <a:schemeClr val="bg2">
                <a:lumMod val="25000"/>
              </a:schemeClr>
            </a:solidFill>
          </a:endParaRPr>
        </a:p>
      </dgm:t>
    </dgm:pt>
    <dgm:pt modelId="{2921AF7C-0115-487C-8DD1-D97C2A26528C}">
      <dgm:prSet phldrT="[ข้อความ]" custT="1"/>
      <dgm:spPr/>
      <dgm:t>
        <a:bodyPr/>
        <a:lstStyle/>
        <a:p>
          <a:r>
            <a:rPr lang="th-TH" sz="2400" b="1" smtClean="0">
              <a:solidFill>
                <a:schemeClr val="bg2">
                  <a:lumMod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นำเข้า</a:t>
          </a:r>
          <a:endParaRPr lang="th-TH" sz="2400" b="1" dirty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A9A115E-6ECD-45C9-9FC5-0C0447143801}" type="parTrans" cxnId="{1EC45064-B415-4E1A-A4D1-A945010EBF5E}">
      <dgm:prSet/>
      <dgm:spPr/>
      <dgm:t>
        <a:bodyPr/>
        <a:lstStyle/>
        <a:p>
          <a:endParaRPr lang="th-TH" sz="2000" b="1">
            <a:solidFill>
              <a:schemeClr val="bg2">
                <a:lumMod val="25000"/>
              </a:schemeClr>
            </a:solidFill>
          </a:endParaRPr>
        </a:p>
      </dgm:t>
    </dgm:pt>
    <dgm:pt modelId="{A09FA956-58EC-4D2F-B0C3-0FAB1AFC0572}" type="sibTrans" cxnId="{1EC45064-B415-4E1A-A4D1-A945010EBF5E}">
      <dgm:prSet/>
      <dgm:spPr/>
      <dgm:t>
        <a:bodyPr/>
        <a:lstStyle/>
        <a:p>
          <a:endParaRPr lang="th-TH" sz="2000" b="1">
            <a:solidFill>
              <a:schemeClr val="bg2">
                <a:lumMod val="25000"/>
              </a:schemeClr>
            </a:solidFill>
          </a:endParaRPr>
        </a:p>
      </dgm:t>
    </dgm:pt>
    <dgm:pt modelId="{79404E7D-CFA2-4548-A644-2C63BE55DC0F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bg2">
                  <a:lumMod val="25000"/>
                </a:schemeClr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rPr>
            <a:t>เก็บเกี่ยวจากธรรมชาติ</a:t>
          </a:r>
          <a:endParaRPr lang="th-TH" sz="2400" b="1" dirty="0">
            <a:solidFill>
              <a:schemeClr val="bg2">
                <a:lumMod val="25000"/>
              </a:schemeClr>
            </a:solidFill>
            <a:effectLst/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DEA7CBE-4FC3-424E-8576-54E647E6A010}" type="parTrans" cxnId="{A9E0654D-7F3B-4FE7-953F-D66C30885349}">
      <dgm:prSet/>
      <dgm:spPr/>
      <dgm:t>
        <a:bodyPr/>
        <a:lstStyle/>
        <a:p>
          <a:endParaRPr lang="th-TH" sz="2000" b="1">
            <a:solidFill>
              <a:schemeClr val="bg2">
                <a:lumMod val="25000"/>
              </a:schemeClr>
            </a:solidFill>
          </a:endParaRPr>
        </a:p>
      </dgm:t>
    </dgm:pt>
    <dgm:pt modelId="{E5A20F23-CE51-4BC7-9941-D985AB007765}" type="sibTrans" cxnId="{A9E0654D-7F3B-4FE7-953F-D66C30885349}">
      <dgm:prSet/>
      <dgm:spPr/>
      <dgm:t>
        <a:bodyPr/>
        <a:lstStyle/>
        <a:p>
          <a:endParaRPr lang="th-TH" sz="2000" b="1">
            <a:solidFill>
              <a:schemeClr val="bg2">
                <a:lumMod val="25000"/>
              </a:schemeClr>
            </a:solidFill>
          </a:endParaRPr>
        </a:p>
      </dgm:t>
    </dgm:pt>
    <dgm:pt modelId="{02A82704-48D7-4842-A84D-16F995DC96E8}" type="pres">
      <dgm:prSet presAssocID="{19C90269-F7BB-4362-AE81-102567DD38CA}" presName="Name0" presStyleCnt="0">
        <dgm:presLayoutVars>
          <dgm:dir/>
        </dgm:presLayoutVars>
      </dgm:prSet>
      <dgm:spPr/>
      <dgm:t>
        <a:bodyPr/>
        <a:lstStyle/>
        <a:p>
          <a:endParaRPr lang="th-TH"/>
        </a:p>
      </dgm:t>
    </dgm:pt>
    <dgm:pt modelId="{5B9D55AC-FDFC-4C47-8B8F-FF96CACA06E7}" type="pres">
      <dgm:prSet presAssocID="{076E930F-94EE-4A04-A752-B6F1F06965FC}" presName="noChildren" presStyleCnt="0"/>
      <dgm:spPr/>
    </dgm:pt>
    <dgm:pt modelId="{249B0748-9690-4120-A9B8-675AF5BDCA98}" type="pres">
      <dgm:prSet presAssocID="{076E930F-94EE-4A04-A752-B6F1F06965FC}" presName="gap" presStyleCnt="0"/>
      <dgm:spPr/>
    </dgm:pt>
    <dgm:pt modelId="{D3A4698F-BB9E-4F8C-B033-16E15717FDC5}" type="pres">
      <dgm:prSet presAssocID="{076E930F-94EE-4A04-A752-B6F1F06965FC}" presName="medCircle2" presStyleLbl="vennNode1" presStyleIdx="0" presStyleCnt="3"/>
      <dgm:spPr/>
    </dgm:pt>
    <dgm:pt modelId="{E1149B8B-1F40-42B5-95A9-C3B7AE201192}" type="pres">
      <dgm:prSet presAssocID="{076E930F-94EE-4A04-A752-B6F1F06965FC}" presName="txLvlOnly1" presStyleLbl="revTx" presStyleIdx="0" presStyleCnt="3"/>
      <dgm:spPr/>
      <dgm:t>
        <a:bodyPr/>
        <a:lstStyle/>
        <a:p>
          <a:endParaRPr lang="th-TH"/>
        </a:p>
      </dgm:t>
    </dgm:pt>
    <dgm:pt modelId="{D032048E-12C9-4BB7-A11E-CF6A02C83DC9}" type="pres">
      <dgm:prSet presAssocID="{2921AF7C-0115-487C-8DD1-D97C2A26528C}" presName="noChildren" presStyleCnt="0"/>
      <dgm:spPr/>
    </dgm:pt>
    <dgm:pt modelId="{8175B5EC-0544-42B9-8BFD-526BCF69614A}" type="pres">
      <dgm:prSet presAssocID="{2921AF7C-0115-487C-8DD1-D97C2A26528C}" presName="gap" presStyleCnt="0"/>
      <dgm:spPr/>
    </dgm:pt>
    <dgm:pt modelId="{985BEC09-D030-4241-90E4-7599C14DD02A}" type="pres">
      <dgm:prSet presAssocID="{2921AF7C-0115-487C-8DD1-D97C2A26528C}" presName="medCircle2" presStyleLbl="vennNode1" presStyleIdx="1" presStyleCnt="3"/>
      <dgm:spPr/>
    </dgm:pt>
    <dgm:pt modelId="{82AABD58-6D40-4DE1-AD0F-32C8053C462D}" type="pres">
      <dgm:prSet presAssocID="{2921AF7C-0115-487C-8DD1-D97C2A26528C}" presName="txLvlOnly1" presStyleLbl="revTx" presStyleIdx="1" presStyleCnt="3"/>
      <dgm:spPr/>
      <dgm:t>
        <a:bodyPr/>
        <a:lstStyle/>
        <a:p>
          <a:endParaRPr lang="th-TH"/>
        </a:p>
      </dgm:t>
    </dgm:pt>
    <dgm:pt modelId="{0A5E6BC6-07AF-41B7-A52D-305FB2F7E6ED}" type="pres">
      <dgm:prSet presAssocID="{79404E7D-CFA2-4548-A644-2C63BE55DC0F}" presName="noChildren" presStyleCnt="0"/>
      <dgm:spPr/>
    </dgm:pt>
    <dgm:pt modelId="{59397707-99D1-4658-805A-B363CA19CE91}" type="pres">
      <dgm:prSet presAssocID="{79404E7D-CFA2-4548-A644-2C63BE55DC0F}" presName="gap" presStyleCnt="0"/>
      <dgm:spPr/>
    </dgm:pt>
    <dgm:pt modelId="{EAE2B32D-E090-4E42-8661-E0F6F6F6F006}" type="pres">
      <dgm:prSet presAssocID="{79404E7D-CFA2-4548-A644-2C63BE55DC0F}" presName="medCircle2" presStyleLbl="vennNode1" presStyleIdx="2" presStyleCnt="3"/>
      <dgm:spPr/>
    </dgm:pt>
    <dgm:pt modelId="{42AB9FCD-EDE0-48DF-A09A-87809518AA88}" type="pres">
      <dgm:prSet presAssocID="{79404E7D-CFA2-4548-A644-2C63BE55DC0F}" presName="txLvlOnly1" presStyleLbl="revTx" presStyleIdx="2" presStyleCnt="3"/>
      <dgm:spPr/>
      <dgm:t>
        <a:bodyPr/>
        <a:lstStyle/>
        <a:p>
          <a:endParaRPr lang="th-TH"/>
        </a:p>
      </dgm:t>
    </dgm:pt>
  </dgm:ptLst>
  <dgm:cxnLst>
    <dgm:cxn modelId="{5AA75BED-FB47-46E1-956F-BD8ED389406C}" type="presOf" srcId="{79404E7D-CFA2-4548-A644-2C63BE55DC0F}" destId="{42AB9FCD-EDE0-48DF-A09A-87809518AA88}" srcOrd="0" destOrd="0" presId="urn:microsoft.com/office/officeart/2008/layout/VerticalCircleList"/>
    <dgm:cxn modelId="{D0E65161-8E64-4C19-980E-0E28D048EB68}" srcId="{19C90269-F7BB-4362-AE81-102567DD38CA}" destId="{076E930F-94EE-4A04-A752-B6F1F06965FC}" srcOrd="0" destOrd="0" parTransId="{69D501AE-9BD9-4255-AE67-05DA106469F1}" sibTransId="{C4F1D683-8F90-46E7-B874-D2F4067AE2B6}"/>
    <dgm:cxn modelId="{1EC45064-B415-4E1A-A4D1-A945010EBF5E}" srcId="{19C90269-F7BB-4362-AE81-102567DD38CA}" destId="{2921AF7C-0115-487C-8DD1-D97C2A26528C}" srcOrd="1" destOrd="0" parTransId="{8A9A115E-6ECD-45C9-9FC5-0C0447143801}" sibTransId="{A09FA956-58EC-4D2F-B0C3-0FAB1AFC0572}"/>
    <dgm:cxn modelId="{2B2513A7-1B7F-4707-AC5D-33C9D0BA0D74}" type="presOf" srcId="{2921AF7C-0115-487C-8DD1-D97C2A26528C}" destId="{82AABD58-6D40-4DE1-AD0F-32C8053C462D}" srcOrd="0" destOrd="0" presId="urn:microsoft.com/office/officeart/2008/layout/VerticalCircleList"/>
    <dgm:cxn modelId="{A9E0654D-7F3B-4FE7-953F-D66C30885349}" srcId="{19C90269-F7BB-4362-AE81-102567DD38CA}" destId="{79404E7D-CFA2-4548-A644-2C63BE55DC0F}" srcOrd="2" destOrd="0" parTransId="{9DEA7CBE-4FC3-424E-8576-54E647E6A010}" sibTransId="{E5A20F23-CE51-4BC7-9941-D985AB007765}"/>
    <dgm:cxn modelId="{1237EA9D-920C-431C-932D-3E009E822C92}" type="presOf" srcId="{19C90269-F7BB-4362-AE81-102567DD38CA}" destId="{02A82704-48D7-4842-A84D-16F995DC96E8}" srcOrd="0" destOrd="0" presId="urn:microsoft.com/office/officeart/2008/layout/VerticalCircleList"/>
    <dgm:cxn modelId="{0B86889D-3FA6-48BA-BBE9-229E80A227B3}" type="presOf" srcId="{076E930F-94EE-4A04-A752-B6F1F06965FC}" destId="{E1149B8B-1F40-42B5-95A9-C3B7AE201192}" srcOrd="0" destOrd="0" presId="urn:microsoft.com/office/officeart/2008/layout/VerticalCircleList"/>
    <dgm:cxn modelId="{0B10BA3C-C5E6-4728-8372-1DC117AD5B96}" type="presParOf" srcId="{02A82704-48D7-4842-A84D-16F995DC96E8}" destId="{5B9D55AC-FDFC-4C47-8B8F-FF96CACA06E7}" srcOrd="0" destOrd="0" presId="urn:microsoft.com/office/officeart/2008/layout/VerticalCircleList"/>
    <dgm:cxn modelId="{3F1F89EF-EBAF-47AE-812A-FF97DB91DDFD}" type="presParOf" srcId="{5B9D55AC-FDFC-4C47-8B8F-FF96CACA06E7}" destId="{249B0748-9690-4120-A9B8-675AF5BDCA98}" srcOrd="0" destOrd="0" presId="urn:microsoft.com/office/officeart/2008/layout/VerticalCircleList"/>
    <dgm:cxn modelId="{DDF0FF6C-5508-4406-86AA-49C89266AF4F}" type="presParOf" srcId="{5B9D55AC-FDFC-4C47-8B8F-FF96CACA06E7}" destId="{D3A4698F-BB9E-4F8C-B033-16E15717FDC5}" srcOrd="1" destOrd="0" presId="urn:microsoft.com/office/officeart/2008/layout/VerticalCircleList"/>
    <dgm:cxn modelId="{73226759-1640-48D1-8449-4CCAB511A01E}" type="presParOf" srcId="{5B9D55AC-FDFC-4C47-8B8F-FF96CACA06E7}" destId="{E1149B8B-1F40-42B5-95A9-C3B7AE201192}" srcOrd="2" destOrd="0" presId="urn:microsoft.com/office/officeart/2008/layout/VerticalCircleList"/>
    <dgm:cxn modelId="{A31D29E9-E457-46E4-9F23-ECB0DF96FE01}" type="presParOf" srcId="{02A82704-48D7-4842-A84D-16F995DC96E8}" destId="{D032048E-12C9-4BB7-A11E-CF6A02C83DC9}" srcOrd="1" destOrd="0" presId="urn:microsoft.com/office/officeart/2008/layout/VerticalCircleList"/>
    <dgm:cxn modelId="{9DEEDFA4-1D9D-4759-88BF-90BE65718822}" type="presParOf" srcId="{D032048E-12C9-4BB7-A11E-CF6A02C83DC9}" destId="{8175B5EC-0544-42B9-8BFD-526BCF69614A}" srcOrd="0" destOrd="0" presId="urn:microsoft.com/office/officeart/2008/layout/VerticalCircleList"/>
    <dgm:cxn modelId="{F50F8AD9-29ED-4FEB-B8C6-D1FF4F9959C1}" type="presParOf" srcId="{D032048E-12C9-4BB7-A11E-CF6A02C83DC9}" destId="{985BEC09-D030-4241-90E4-7599C14DD02A}" srcOrd="1" destOrd="0" presId="urn:microsoft.com/office/officeart/2008/layout/VerticalCircleList"/>
    <dgm:cxn modelId="{6F984D4E-D462-49E1-8EED-E7443CEB829C}" type="presParOf" srcId="{D032048E-12C9-4BB7-A11E-CF6A02C83DC9}" destId="{82AABD58-6D40-4DE1-AD0F-32C8053C462D}" srcOrd="2" destOrd="0" presId="urn:microsoft.com/office/officeart/2008/layout/VerticalCircleList"/>
    <dgm:cxn modelId="{BB5D91F6-06D7-4F19-BA89-EC1141308DED}" type="presParOf" srcId="{02A82704-48D7-4842-A84D-16F995DC96E8}" destId="{0A5E6BC6-07AF-41B7-A52D-305FB2F7E6ED}" srcOrd="2" destOrd="0" presId="urn:microsoft.com/office/officeart/2008/layout/VerticalCircleList"/>
    <dgm:cxn modelId="{1A798108-BE1A-4936-8D81-1B2E261F9FAB}" type="presParOf" srcId="{0A5E6BC6-07AF-41B7-A52D-305FB2F7E6ED}" destId="{59397707-99D1-4658-805A-B363CA19CE91}" srcOrd="0" destOrd="0" presId="urn:microsoft.com/office/officeart/2008/layout/VerticalCircleList"/>
    <dgm:cxn modelId="{C34225BD-8927-471A-B981-BC8D834A0724}" type="presParOf" srcId="{0A5E6BC6-07AF-41B7-A52D-305FB2F7E6ED}" destId="{EAE2B32D-E090-4E42-8661-E0F6F6F6F006}" srcOrd="1" destOrd="0" presId="urn:microsoft.com/office/officeart/2008/layout/VerticalCircleList"/>
    <dgm:cxn modelId="{D98DEED2-BBFF-4F61-AF98-BE7EDB838F9F}" type="presParOf" srcId="{0A5E6BC6-07AF-41B7-A52D-305FB2F7E6ED}" destId="{42AB9FCD-EDE0-48DF-A09A-87809518AA88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D5D33C1-8EFC-4AAB-AE9E-06B6A4E4BFE9}" type="doc">
      <dgm:prSet loTypeId="urn:microsoft.com/office/officeart/2005/8/layout/cycle3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45EA65AC-CFAB-4C2F-A66E-8C74D2658707}">
      <dgm:prSet phldrT="[ข้อความ]" custT="1"/>
      <dgm:spPr/>
      <dgm:t>
        <a:bodyPr/>
        <a:lstStyle/>
        <a:p>
          <a:r>
            <a:rPr lang="th-TH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ผลิตอาหาร</a:t>
          </a:r>
          <a:endParaRPr lang="th-TH" sz="14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B91E1BE-94D1-4128-A034-BA6C84079CDC}" type="parTrans" cxnId="{AEA350AB-555E-4374-8C36-ED667F11FE69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E46B82C-3475-4F91-BFEF-5AC0DA36BC4D}" type="sibTrans" cxnId="{AEA350AB-555E-4374-8C36-ED667F11FE69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3B8DA37-C3EC-4A47-A6C1-B21F1A63B8D0}">
      <dgm:prSet phldrT="[ข้อความ]" custT="1"/>
      <dgm:spPr/>
      <dgm:t>
        <a:bodyPr/>
        <a:lstStyle/>
        <a:p>
          <a:r>
            <a:rPr lang="th-TH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ผลิตเครื่องดื่ม</a:t>
          </a:r>
          <a:endParaRPr lang="th-TH" sz="14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21CD6FE-499A-4DCE-8A50-5D46807A9783}" type="parTrans" cxnId="{5B35CF17-E5F6-4C71-870E-883485E18442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FFDB395-489B-4AD6-BCB0-E565F30E4F9E}" type="sibTrans" cxnId="{5B35CF17-E5F6-4C71-870E-883485E18442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C752D58-A5FB-474B-90F3-238E4CF6DEF7}">
      <dgm:prSet phldrT="[ข้อความ]" custT="1"/>
      <dgm:spPr/>
      <dgm:t>
        <a:bodyPr/>
        <a:lstStyle/>
        <a:p>
          <a:r>
            <a:rPr lang="th-TH" sz="12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ผลิต</a:t>
          </a:r>
          <a:r>
            <a:rPr lang="th-TH" sz="1200" b="1" dirty="0" err="1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เครื่องสำอางค์</a:t>
          </a:r>
          <a:endParaRPr lang="th-TH" sz="12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97A85EC-F96F-4178-880E-DC7A849A6B7B}" type="parTrans" cxnId="{99261DD2-EE0B-496E-845E-D38FED616024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305AF34-2218-4B33-8B09-D7C325F40ECB}" type="sibTrans" cxnId="{99261DD2-EE0B-496E-845E-D38FED616024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F234E76-A876-4FD5-BF9E-58F7B3F2854C}">
      <dgm:prSet phldrT="[ข้อความ]" custT="1"/>
      <dgm:spPr/>
      <dgm:t>
        <a:bodyPr/>
        <a:lstStyle/>
        <a:p>
          <a:r>
            <a:rPr lang="th-TH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ผลิตผ้า</a:t>
          </a:r>
          <a:endParaRPr lang="th-TH" sz="14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D611C1C-B2FA-4DAF-8281-CC1846089123}" type="parTrans" cxnId="{287CD715-4F6A-4DD3-88D8-0BB1BE09ADF1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2EFC36F-9A82-41B4-B671-11D4547E19E8}" type="sibTrans" cxnId="{287CD715-4F6A-4DD3-88D8-0BB1BE09ADF1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D18CDAC-209E-4ED2-B358-7E2BCBF5DC24}">
      <dgm:prSet phldrT="[ข้อความ]" custT="1"/>
      <dgm:spPr/>
      <dgm:t>
        <a:bodyPr/>
        <a:lstStyle/>
        <a:p>
          <a:r>
            <a:rPr lang="th-TH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ผลิตอาหารเสริม</a:t>
          </a:r>
          <a:endParaRPr lang="th-TH" sz="14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7028FEB-B2A2-4947-954F-53C776F22DDF}" type="parTrans" cxnId="{84DDF0C5-2FAF-4EB2-A30F-36C314583658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EC3A97C-AC3A-4450-B20E-A74E0C006FC6}" type="sibTrans" cxnId="{84DDF0C5-2FAF-4EB2-A30F-36C314583658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00CEF81-BB02-49A4-869A-0324BA0B8856}" type="pres">
      <dgm:prSet presAssocID="{5D5D33C1-8EFC-4AAB-AE9E-06B6A4E4BFE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B1AAD42-548E-4A75-9256-675B9CBFABF9}" type="pres">
      <dgm:prSet presAssocID="{5D5D33C1-8EFC-4AAB-AE9E-06B6A4E4BFE9}" presName="cycle" presStyleCnt="0"/>
      <dgm:spPr/>
    </dgm:pt>
    <dgm:pt modelId="{A095143D-DBF5-49E5-8060-27369B693602}" type="pres">
      <dgm:prSet presAssocID="{45EA65AC-CFAB-4C2F-A66E-8C74D2658707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71C714A-90F7-4FCD-A2D5-C641E234B1F4}" type="pres">
      <dgm:prSet presAssocID="{FE46B82C-3475-4F91-BFEF-5AC0DA36BC4D}" presName="sibTransFirstNode" presStyleLbl="bgShp" presStyleIdx="0" presStyleCnt="1"/>
      <dgm:spPr/>
      <dgm:t>
        <a:bodyPr/>
        <a:lstStyle/>
        <a:p>
          <a:endParaRPr lang="th-TH"/>
        </a:p>
      </dgm:t>
    </dgm:pt>
    <dgm:pt modelId="{A5440E0E-213C-4E8E-A344-E191FFC9AA70}" type="pres">
      <dgm:prSet presAssocID="{F3B8DA37-C3EC-4A47-A6C1-B21F1A63B8D0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529E496-913E-43F8-8437-91EB076A5D8A}" type="pres">
      <dgm:prSet presAssocID="{9C752D58-A5FB-474B-90F3-238E4CF6DEF7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85BE2F9-B7EA-4D2B-8643-0AECD7B08638}" type="pres">
      <dgm:prSet presAssocID="{5D18CDAC-209E-4ED2-B358-7E2BCBF5DC24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86F8EB3-624A-449A-9DF7-A2AB405B4D16}" type="pres">
      <dgm:prSet presAssocID="{5F234E76-A876-4FD5-BF9E-58F7B3F2854C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777F668-E3CE-4602-B10D-7F9FEE60A18B}" type="presOf" srcId="{5F234E76-A876-4FD5-BF9E-58F7B3F2854C}" destId="{986F8EB3-624A-449A-9DF7-A2AB405B4D16}" srcOrd="0" destOrd="0" presId="urn:microsoft.com/office/officeart/2005/8/layout/cycle3"/>
    <dgm:cxn modelId="{AEA350AB-555E-4374-8C36-ED667F11FE69}" srcId="{5D5D33C1-8EFC-4AAB-AE9E-06B6A4E4BFE9}" destId="{45EA65AC-CFAB-4C2F-A66E-8C74D2658707}" srcOrd="0" destOrd="0" parTransId="{BB91E1BE-94D1-4128-A034-BA6C84079CDC}" sibTransId="{FE46B82C-3475-4F91-BFEF-5AC0DA36BC4D}"/>
    <dgm:cxn modelId="{84DDF0C5-2FAF-4EB2-A30F-36C314583658}" srcId="{5D5D33C1-8EFC-4AAB-AE9E-06B6A4E4BFE9}" destId="{5D18CDAC-209E-4ED2-B358-7E2BCBF5DC24}" srcOrd="3" destOrd="0" parTransId="{E7028FEB-B2A2-4947-954F-53C776F22DDF}" sibTransId="{BEC3A97C-AC3A-4450-B20E-A74E0C006FC6}"/>
    <dgm:cxn modelId="{1CE56EEB-7EAD-4817-A007-F7AAEDFC1104}" type="presOf" srcId="{45EA65AC-CFAB-4C2F-A66E-8C74D2658707}" destId="{A095143D-DBF5-49E5-8060-27369B693602}" srcOrd="0" destOrd="0" presId="urn:microsoft.com/office/officeart/2005/8/layout/cycle3"/>
    <dgm:cxn modelId="{2C474F74-9F8D-4721-BAAD-9EF53FFF1DF3}" type="presOf" srcId="{F3B8DA37-C3EC-4A47-A6C1-B21F1A63B8D0}" destId="{A5440E0E-213C-4E8E-A344-E191FFC9AA70}" srcOrd="0" destOrd="0" presId="urn:microsoft.com/office/officeart/2005/8/layout/cycle3"/>
    <dgm:cxn modelId="{40520DE7-48FC-445C-ABC3-45257A8E36D2}" type="presOf" srcId="{FE46B82C-3475-4F91-BFEF-5AC0DA36BC4D}" destId="{271C714A-90F7-4FCD-A2D5-C641E234B1F4}" srcOrd="0" destOrd="0" presId="urn:microsoft.com/office/officeart/2005/8/layout/cycle3"/>
    <dgm:cxn modelId="{287CD715-4F6A-4DD3-88D8-0BB1BE09ADF1}" srcId="{5D5D33C1-8EFC-4AAB-AE9E-06B6A4E4BFE9}" destId="{5F234E76-A876-4FD5-BF9E-58F7B3F2854C}" srcOrd="4" destOrd="0" parTransId="{BD611C1C-B2FA-4DAF-8281-CC1846089123}" sibTransId="{A2EFC36F-9A82-41B4-B671-11D4547E19E8}"/>
    <dgm:cxn modelId="{99261DD2-EE0B-496E-845E-D38FED616024}" srcId="{5D5D33C1-8EFC-4AAB-AE9E-06B6A4E4BFE9}" destId="{9C752D58-A5FB-474B-90F3-238E4CF6DEF7}" srcOrd="2" destOrd="0" parTransId="{797A85EC-F96F-4178-880E-DC7A849A6B7B}" sibTransId="{8305AF34-2218-4B33-8B09-D7C325F40ECB}"/>
    <dgm:cxn modelId="{97BA5D23-7767-4866-86FD-F3271EA6952C}" type="presOf" srcId="{9C752D58-A5FB-474B-90F3-238E4CF6DEF7}" destId="{5529E496-913E-43F8-8437-91EB076A5D8A}" srcOrd="0" destOrd="0" presId="urn:microsoft.com/office/officeart/2005/8/layout/cycle3"/>
    <dgm:cxn modelId="{888B8AC4-BB10-45B6-9B65-F0029E43E3C0}" type="presOf" srcId="{5D5D33C1-8EFC-4AAB-AE9E-06B6A4E4BFE9}" destId="{000CEF81-BB02-49A4-869A-0324BA0B8856}" srcOrd="0" destOrd="0" presId="urn:microsoft.com/office/officeart/2005/8/layout/cycle3"/>
    <dgm:cxn modelId="{9BD72F4F-C1D1-4672-B0AC-691F20B235B8}" type="presOf" srcId="{5D18CDAC-209E-4ED2-B358-7E2BCBF5DC24}" destId="{A85BE2F9-B7EA-4D2B-8643-0AECD7B08638}" srcOrd="0" destOrd="0" presId="urn:microsoft.com/office/officeart/2005/8/layout/cycle3"/>
    <dgm:cxn modelId="{5B35CF17-E5F6-4C71-870E-883485E18442}" srcId="{5D5D33C1-8EFC-4AAB-AE9E-06B6A4E4BFE9}" destId="{F3B8DA37-C3EC-4A47-A6C1-B21F1A63B8D0}" srcOrd="1" destOrd="0" parTransId="{D21CD6FE-499A-4DCE-8A50-5D46807A9783}" sibTransId="{AFFDB395-489B-4AD6-BCB0-E565F30E4F9E}"/>
    <dgm:cxn modelId="{7A6FD6B9-D8F0-413E-901B-AC4689BCB8CB}" type="presParOf" srcId="{000CEF81-BB02-49A4-869A-0324BA0B8856}" destId="{0B1AAD42-548E-4A75-9256-675B9CBFABF9}" srcOrd="0" destOrd="0" presId="urn:microsoft.com/office/officeart/2005/8/layout/cycle3"/>
    <dgm:cxn modelId="{B9E68024-161F-4AC4-B90D-7FA6112D27E1}" type="presParOf" srcId="{0B1AAD42-548E-4A75-9256-675B9CBFABF9}" destId="{A095143D-DBF5-49E5-8060-27369B693602}" srcOrd="0" destOrd="0" presId="urn:microsoft.com/office/officeart/2005/8/layout/cycle3"/>
    <dgm:cxn modelId="{3B4E823B-A4BA-4453-B61E-64AD25601648}" type="presParOf" srcId="{0B1AAD42-548E-4A75-9256-675B9CBFABF9}" destId="{271C714A-90F7-4FCD-A2D5-C641E234B1F4}" srcOrd="1" destOrd="0" presId="urn:microsoft.com/office/officeart/2005/8/layout/cycle3"/>
    <dgm:cxn modelId="{63E04E4D-AAA9-42FB-8E77-CB0663995552}" type="presParOf" srcId="{0B1AAD42-548E-4A75-9256-675B9CBFABF9}" destId="{A5440E0E-213C-4E8E-A344-E191FFC9AA70}" srcOrd="2" destOrd="0" presId="urn:microsoft.com/office/officeart/2005/8/layout/cycle3"/>
    <dgm:cxn modelId="{56DD1D5E-EF8E-4CAF-87D5-D0C3E20657F8}" type="presParOf" srcId="{0B1AAD42-548E-4A75-9256-675B9CBFABF9}" destId="{5529E496-913E-43F8-8437-91EB076A5D8A}" srcOrd="3" destOrd="0" presId="urn:microsoft.com/office/officeart/2005/8/layout/cycle3"/>
    <dgm:cxn modelId="{71C66060-8167-4B2C-8596-5C35F6B7107A}" type="presParOf" srcId="{0B1AAD42-548E-4A75-9256-675B9CBFABF9}" destId="{A85BE2F9-B7EA-4D2B-8643-0AECD7B08638}" srcOrd="4" destOrd="0" presId="urn:microsoft.com/office/officeart/2005/8/layout/cycle3"/>
    <dgm:cxn modelId="{C5ECCF2C-785B-473F-B8A8-63B57D752B9F}" type="presParOf" srcId="{0B1AAD42-548E-4A75-9256-675B9CBFABF9}" destId="{986F8EB3-624A-449A-9DF7-A2AB405B4D16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76F9152-1DB1-4A0F-BBD4-7D688C3C130E}" type="doc">
      <dgm:prSet loTypeId="urn:microsoft.com/office/officeart/2005/8/layout/list1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th-TH"/>
        </a:p>
      </dgm:t>
    </dgm:pt>
    <dgm:pt modelId="{CD981CC0-0B46-40AB-8F06-1D35733BF3D0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เชื่อมโยงกลุ่มแปรรูปและผู้ผลิตวัตถุดิบ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0C9BADE-60BD-417A-B805-702D14C2A95A}" type="parTrans" cxnId="{2F7FD7B9-98D1-4DC9-9C05-D5F5094B6144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FEA15E8-2A8F-4E32-A21D-F0BB8B78B662}" type="sibTrans" cxnId="{2F7FD7B9-98D1-4DC9-9C05-D5F5094B6144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9BCDC17-26EB-4D78-9E9A-5637A859517C}">
      <dgm:prSet phldrT="[ข้อความ]" custT="1"/>
      <dgm:spPr/>
      <dgm:t>
        <a:bodyPr/>
        <a:lstStyle/>
        <a:p>
          <a:r>
            <a:rPr lang="en-GB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Contact Farming</a:t>
          </a:r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ผู้แปรรูป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106A915-4CE2-4A08-9981-38A03FEC80EA}" type="parTrans" cxnId="{50CA3AD8-818A-460A-8766-DAAE2E83925D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D5DE110-E25E-4E99-B572-EFD3D413E82D}" type="sibTrans" cxnId="{50CA3AD8-818A-460A-8766-DAAE2E83925D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BBA2C99-5F97-48EF-AE15-CF45A83C0E44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คณะทำงานย่อยสรุปข้อมูลต้นนำสู่ </a:t>
          </a:r>
          <a:r>
            <a:rPr lang="th-TH" sz="1600" b="1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คสป</a:t>
          </a:r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. </a:t>
          </a:r>
          <a:r>
            <a:rPr lang="th-TH" sz="1600" b="1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กบจ</a:t>
          </a:r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. ฯ 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679D60E-5AFB-4171-8852-3F8A065D199D}" type="parTrans" cxnId="{9ADEBEE5-4D2D-4D60-8140-0C94084FCD76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9525BAD-EA4B-4DAB-BFA3-B7118F21CE8E}" type="sibTrans" cxnId="{9ADEBEE5-4D2D-4D60-8140-0C94084FCD76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4FACBDA-FE5B-4C4A-AA20-19D3912A6A81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ส่งเสริมสินค้าเกษตรอินทรีย์ของ</a:t>
          </a:r>
          <a:r>
            <a:rPr lang="en-GB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OTOP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E5548CF-A677-48B4-94E7-D8932B8A1C37}" type="parTrans" cxnId="{2D953744-59F5-4816-B621-5CE040D9017A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F9F889E-FD5E-45C6-8DD8-AE5FEF7F64D1}" type="sibTrans" cxnId="{2D953744-59F5-4816-B621-5CE040D9017A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F2F8EEF-9EFD-4B1E-AAC9-C7BCC6733D6B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คณะทำงานระดับจังหวัดประเมินมาตรฐาน </a:t>
          </a:r>
          <a:r>
            <a:rPr lang="en-GB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PGS/GAP/OTOP/</a:t>
          </a:r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วิสาหกิจ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FEA846F-EEA0-4AAF-8BFC-6F33EA3DE662}" type="parTrans" cxnId="{2B824350-09E6-4D6D-8DF1-0152411E7D79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9F0686E-1E68-4D71-960C-17E2CB90524C}" type="sibTrans" cxnId="{2B824350-09E6-4D6D-8DF1-0152411E7D79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3A3B0DE-4C10-475F-8D35-339DC295840E}" type="pres">
      <dgm:prSet presAssocID="{776F9152-1DB1-4A0F-BBD4-7D688C3C130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FE771957-B638-4E41-BE57-7C8D7E18BA1F}" type="pres">
      <dgm:prSet presAssocID="{CD981CC0-0B46-40AB-8F06-1D35733BF3D0}" presName="parentLin" presStyleCnt="0"/>
      <dgm:spPr/>
    </dgm:pt>
    <dgm:pt modelId="{4CDBC5D4-7778-4621-B631-C70C8744003F}" type="pres">
      <dgm:prSet presAssocID="{CD981CC0-0B46-40AB-8F06-1D35733BF3D0}" presName="parentLeftMargin" presStyleLbl="node1" presStyleIdx="0" presStyleCnt="5"/>
      <dgm:spPr/>
      <dgm:t>
        <a:bodyPr/>
        <a:lstStyle/>
        <a:p>
          <a:endParaRPr lang="th-TH"/>
        </a:p>
      </dgm:t>
    </dgm:pt>
    <dgm:pt modelId="{6EE1D9FA-AC42-4767-9566-59E8EB72D0CA}" type="pres">
      <dgm:prSet presAssocID="{CD981CC0-0B46-40AB-8F06-1D35733BF3D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C46E623-8A30-4017-84A5-391A4071CC88}" type="pres">
      <dgm:prSet presAssocID="{CD981CC0-0B46-40AB-8F06-1D35733BF3D0}" presName="negativeSpace" presStyleCnt="0"/>
      <dgm:spPr/>
    </dgm:pt>
    <dgm:pt modelId="{EE305BFE-99BE-49F1-8C97-7B94C9F73613}" type="pres">
      <dgm:prSet presAssocID="{CD981CC0-0B46-40AB-8F06-1D35733BF3D0}" presName="childText" presStyleLbl="conFgAcc1" presStyleIdx="0" presStyleCnt="5">
        <dgm:presLayoutVars>
          <dgm:bulletEnabled val="1"/>
        </dgm:presLayoutVars>
      </dgm:prSet>
      <dgm:spPr/>
    </dgm:pt>
    <dgm:pt modelId="{A46C2AAF-AA51-4D2F-843B-DD0174C9A0DD}" type="pres">
      <dgm:prSet presAssocID="{9FEA15E8-2A8F-4E32-A21D-F0BB8B78B662}" presName="spaceBetweenRectangles" presStyleCnt="0"/>
      <dgm:spPr/>
    </dgm:pt>
    <dgm:pt modelId="{F26D47E6-1846-4354-81FE-12F38CB0A8D7}" type="pres">
      <dgm:prSet presAssocID="{19BCDC17-26EB-4D78-9E9A-5637A859517C}" presName="parentLin" presStyleCnt="0"/>
      <dgm:spPr/>
    </dgm:pt>
    <dgm:pt modelId="{47010BD4-A79D-4E01-A6CD-0FDAF1BD6722}" type="pres">
      <dgm:prSet presAssocID="{19BCDC17-26EB-4D78-9E9A-5637A859517C}" presName="parentLeftMargin" presStyleLbl="node1" presStyleIdx="0" presStyleCnt="5"/>
      <dgm:spPr/>
      <dgm:t>
        <a:bodyPr/>
        <a:lstStyle/>
        <a:p>
          <a:endParaRPr lang="th-TH"/>
        </a:p>
      </dgm:t>
    </dgm:pt>
    <dgm:pt modelId="{1462B1D7-47D3-4818-848B-EDD80270C4C1}" type="pres">
      <dgm:prSet presAssocID="{19BCDC17-26EB-4D78-9E9A-5637A859517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0F92AFA-523D-461B-B4E0-4AF0E4CC18EF}" type="pres">
      <dgm:prSet presAssocID="{19BCDC17-26EB-4D78-9E9A-5637A859517C}" presName="negativeSpace" presStyleCnt="0"/>
      <dgm:spPr/>
    </dgm:pt>
    <dgm:pt modelId="{090FA870-CD30-4166-99EC-0B98BFFE3614}" type="pres">
      <dgm:prSet presAssocID="{19BCDC17-26EB-4D78-9E9A-5637A859517C}" presName="childText" presStyleLbl="conFgAcc1" presStyleIdx="1" presStyleCnt="5">
        <dgm:presLayoutVars>
          <dgm:bulletEnabled val="1"/>
        </dgm:presLayoutVars>
      </dgm:prSet>
      <dgm:spPr/>
    </dgm:pt>
    <dgm:pt modelId="{16C592F5-91A5-4CCC-90B7-4AB28117C81F}" type="pres">
      <dgm:prSet presAssocID="{3D5DE110-E25E-4E99-B572-EFD3D413E82D}" presName="spaceBetweenRectangles" presStyleCnt="0"/>
      <dgm:spPr/>
    </dgm:pt>
    <dgm:pt modelId="{370D9356-C372-44E8-860D-51033B25A1D5}" type="pres">
      <dgm:prSet presAssocID="{6BBA2C99-5F97-48EF-AE15-CF45A83C0E44}" presName="parentLin" presStyleCnt="0"/>
      <dgm:spPr/>
    </dgm:pt>
    <dgm:pt modelId="{19DD0C60-DCD2-4A04-8888-76BF51FB3DD0}" type="pres">
      <dgm:prSet presAssocID="{6BBA2C99-5F97-48EF-AE15-CF45A83C0E44}" presName="parentLeftMargin" presStyleLbl="node1" presStyleIdx="1" presStyleCnt="5"/>
      <dgm:spPr/>
      <dgm:t>
        <a:bodyPr/>
        <a:lstStyle/>
        <a:p>
          <a:endParaRPr lang="th-TH"/>
        </a:p>
      </dgm:t>
    </dgm:pt>
    <dgm:pt modelId="{96B366CA-9B6A-4FAB-A993-31E796CC0A76}" type="pres">
      <dgm:prSet presAssocID="{6BBA2C99-5F97-48EF-AE15-CF45A83C0E44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FF6AC95-1CC6-4949-9A8B-8485A212D611}" type="pres">
      <dgm:prSet presAssocID="{6BBA2C99-5F97-48EF-AE15-CF45A83C0E44}" presName="negativeSpace" presStyleCnt="0"/>
      <dgm:spPr/>
    </dgm:pt>
    <dgm:pt modelId="{DD4BF9F4-E92E-4D07-8F12-EE27917A9DD2}" type="pres">
      <dgm:prSet presAssocID="{6BBA2C99-5F97-48EF-AE15-CF45A83C0E44}" presName="childText" presStyleLbl="conFgAcc1" presStyleIdx="2" presStyleCnt="5">
        <dgm:presLayoutVars>
          <dgm:bulletEnabled val="1"/>
        </dgm:presLayoutVars>
      </dgm:prSet>
      <dgm:spPr/>
    </dgm:pt>
    <dgm:pt modelId="{BA17967A-4D29-4B25-9212-37BF87CF277A}" type="pres">
      <dgm:prSet presAssocID="{C9525BAD-EA4B-4DAB-BFA3-B7118F21CE8E}" presName="spaceBetweenRectangles" presStyleCnt="0"/>
      <dgm:spPr/>
    </dgm:pt>
    <dgm:pt modelId="{CF32BEAC-DF3D-4872-B03E-E0F7FAD4C516}" type="pres">
      <dgm:prSet presAssocID="{EF2F8EEF-9EFD-4B1E-AAC9-C7BCC6733D6B}" presName="parentLin" presStyleCnt="0"/>
      <dgm:spPr/>
    </dgm:pt>
    <dgm:pt modelId="{E349F8FB-6203-4F22-8425-A4A9E23A6553}" type="pres">
      <dgm:prSet presAssocID="{EF2F8EEF-9EFD-4B1E-AAC9-C7BCC6733D6B}" presName="parentLeftMargin" presStyleLbl="node1" presStyleIdx="2" presStyleCnt="5"/>
      <dgm:spPr/>
      <dgm:t>
        <a:bodyPr/>
        <a:lstStyle/>
        <a:p>
          <a:endParaRPr lang="th-TH"/>
        </a:p>
      </dgm:t>
    </dgm:pt>
    <dgm:pt modelId="{003A7A9D-D64D-45BC-A96B-EC3F573F6143}" type="pres">
      <dgm:prSet presAssocID="{EF2F8EEF-9EFD-4B1E-AAC9-C7BCC6733D6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B57D0A8-208C-42BD-AB87-B16F3355EBF3}" type="pres">
      <dgm:prSet presAssocID="{EF2F8EEF-9EFD-4B1E-AAC9-C7BCC6733D6B}" presName="negativeSpace" presStyleCnt="0"/>
      <dgm:spPr/>
    </dgm:pt>
    <dgm:pt modelId="{8A4D950F-0C7C-494D-AFC5-DB08B588A9F0}" type="pres">
      <dgm:prSet presAssocID="{EF2F8EEF-9EFD-4B1E-AAC9-C7BCC6733D6B}" presName="childText" presStyleLbl="conFgAcc1" presStyleIdx="3" presStyleCnt="5">
        <dgm:presLayoutVars>
          <dgm:bulletEnabled val="1"/>
        </dgm:presLayoutVars>
      </dgm:prSet>
      <dgm:spPr/>
    </dgm:pt>
    <dgm:pt modelId="{4C566EA4-0BCA-4CE9-90BC-98F1B7EE2A70}" type="pres">
      <dgm:prSet presAssocID="{C9F0686E-1E68-4D71-960C-17E2CB90524C}" presName="spaceBetweenRectangles" presStyleCnt="0"/>
      <dgm:spPr/>
    </dgm:pt>
    <dgm:pt modelId="{271B3580-D921-4F1A-B3A1-143846241D60}" type="pres">
      <dgm:prSet presAssocID="{74FACBDA-FE5B-4C4A-AA20-19D3912A6A81}" presName="parentLin" presStyleCnt="0"/>
      <dgm:spPr/>
    </dgm:pt>
    <dgm:pt modelId="{108A8F1D-2628-41E0-8EE7-4CA1E39FABFF}" type="pres">
      <dgm:prSet presAssocID="{74FACBDA-FE5B-4C4A-AA20-19D3912A6A81}" presName="parentLeftMargin" presStyleLbl="node1" presStyleIdx="3" presStyleCnt="5"/>
      <dgm:spPr/>
      <dgm:t>
        <a:bodyPr/>
        <a:lstStyle/>
        <a:p>
          <a:endParaRPr lang="th-TH"/>
        </a:p>
      </dgm:t>
    </dgm:pt>
    <dgm:pt modelId="{C4F66A88-6536-4333-93B8-5F35DC7C89A6}" type="pres">
      <dgm:prSet presAssocID="{74FACBDA-FE5B-4C4A-AA20-19D3912A6A81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7111738-3763-49E1-A8EE-729A074820CD}" type="pres">
      <dgm:prSet presAssocID="{74FACBDA-FE5B-4C4A-AA20-19D3912A6A81}" presName="negativeSpace" presStyleCnt="0"/>
      <dgm:spPr/>
    </dgm:pt>
    <dgm:pt modelId="{5060BACE-0AB1-45EB-98C3-D6F1C0D8D209}" type="pres">
      <dgm:prSet presAssocID="{74FACBDA-FE5B-4C4A-AA20-19D3912A6A81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79659222-BECA-4462-8EF9-7992DEE1B610}" type="presOf" srcId="{74FACBDA-FE5B-4C4A-AA20-19D3912A6A81}" destId="{108A8F1D-2628-41E0-8EE7-4CA1E39FABFF}" srcOrd="0" destOrd="0" presId="urn:microsoft.com/office/officeart/2005/8/layout/list1"/>
    <dgm:cxn modelId="{50CA3AD8-818A-460A-8766-DAAE2E83925D}" srcId="{776F9152-1DB1-4A0F-BBD4-7D688C3C130E}" destId="{19BCDC17-26EB-4D78-9E9A-5637A859517C}" srcOrd="1" destOrd="0" parTransId="{A106A915-4CE2-4A08-9981-38A03FEC80EA}" sibTransId="{3D5DE110-E25E-4E99-B572-EFD3D413E82D}"/>
    <dgm:cxn modelId="{4B8FEE85-DEAF-4D8C-9DD8-F0431C888853}" type="presOf" srcId="{19BCDC17-26EB-4D78-9E9A-5637A859517C}" destId="{47010BD4-A79D-4E01-A6CD-0FDAF1BD6722}" srcOrd="0" destOrd="0" presId="urn:microsoft.com/office/officeart/2005/8/layout/list1"/>
    <dgm:cxn modelId="{2B824350-09E6-4D6D-8DF1-0152411E7D79}" srcId="{776F9152-1DB1-4A0F-BBD4-7D688C3C130E}" destId="{EF2F8EEF-9EFD-4B1E-AAC9-C7BCC6733D6B}" srcOrd="3" destOrd="0" parTransId="{4FEA846F-EEA0-4AAF-8BFC-6F33EA3DE662}" sibTransId="{C9F0686E-1E68-4D71-960C-17E2CB90524C}"/>
    <dgm:cxn modelId="{2D953744-59F5-4816-B621-5CE040D9017A}" srcId="{776F9152-1DB1-4A0F-BBD4-7D688C3C130E}" destId="{74FACBDA-FE5B-4C4A-AA20-19D3912A6A81}" srcOrd="4" destOrd="0" parTransId="{8E5548CF-A677-48B4-94E7-D8932B8A1C37}" sibTransId="{0F9F889E-FD5E-45C6-8DD8-AE5FEF7F64D1}"/>
    <dgm:cxn modelId="{71FD94C1-5D45-4D76-B2F0-B3039D7FEF38}" type="presOf" srcId="{CD981CC0-0B46-40AB-8F06-1D35733BF3D0}" destId="{6EE1D9FA-AC42-4767-9566-59E8EB72D0CA}" srcOrd="1" destOrd="0" presId="urn:microsoft.com/office/officeart/2005/8/layout/list1"/>
    <dgm:cxn modelId="{C458EA88-CCA5-47E3-8534-88F7D9799536}" type="presOf" srcId="{CD981CC0-0B46-40AB-8F06-1D35733BF3D0}" destId="{4CDBC5D4-7778-4621-B631-C70C8744003F}" srcOrd="0" destOrd="0" presId="urn:microsoft.com/office/officeart/2005/8/layout/list1"/>
    <dgm:cxn modelId="{A775FD86-EE6D-424E-AD26-465FAC0A8B86}" type="presOf" srcId="{6BBA2C99-5F97-48EF-AE15-CF45A83C0E44}" destId="{19DD0C60-DCD2-4A04-8888-76BF51FB3DD0}" srcOrd="0" destOrd="0" presId="urn:microsoft.com/office/officeart/2005/8/layout/list1"/>
    <dgm:cxn modelId="{9ADEBEE5-4D2D-4D60-8140-0C94084FCD76}" srcId="{776F9152-1DB1-4A0F-BBD4-7D688C3C130E}" destId="{6BBA2C99-5F97-48EF-AE15-CF45A83C0E44}" srcOrd="2" destOrd="0" parTransId="{3679D60E-5AFB-4171-8852-3F8A065D199D}" sibTransId="{C9525BAD-EA4B-4DAB-BFA3-B7118F21CE8E}"/>
    <dgm:cxn modelId="{2F7FD7B9-98D1-4DC9-9C05-D5F5094B6144}" srcId="{776F9152-1DB1-4A0F-BBD4-7D688C3C130E}" destId="{CD981CC0-0B46-40AB-8F06-1D35733BF3D0}" srcOrd="0" destOrd="0" parTransId="{90C9BADE-60BD-417A-B805-702D14C2A95A}" sibTransId="{9FEA15E8-2A8F-4E32-A21D-F0BB8B78B662}"/>
    <dgm:cxn modelId="{0F462D50-E69A-4538-B20E-4B60D9C3D6DF}" type="presOf" srcId="{776F9152-1DB1-4A0F-BBD4-7D688C3C130E}" destId="{83A3B0DE-4C10-475F-8D35-339DC295840E}" srcOrd="0" destOrd="0" presId="urn:microsoft.com/office/officeart/2005/8/layout/list1"/>
    <dgm:cxn modelId="{C65E8A5C-A5CF-4953-97EB-2224171B75AA}" type="presOf" srcId="{6BBA2C99-5F97-48EF-AE15-CF45A83C0E44}" destId="{96B366CA-9B6A-4FAB-A993-31E796CC0A76}" srcOrd="1" destOrd="0" presId="urn:microsoft.com/office/officeart/2005/8/layout/list1"/>
    <dgm:cxn modelId="{EAA738F7-8BAD-4621-B2FC-DDB9D99A1046}" type="presOf" srcId="{EF2F8EEF-9EFD-4B1E-AAC9-C7BCC6733D6B}" destId="{E349F8FB-6203-4F22-8425-A4A9E23A6553}" srcOrd="0" destOrd="0" presId="urn:microsoft.com/office/officeart/2005/8/layout/list1"/>
    <dgm:cxn modelId="{64CEE1DE-C9FE-4BA4-8668-316F414C5614}" type="presOf" srcId="{19BCDC17-26EB-4D78-9E9A-5637A859517C}" destId="{1462B1D7-47D3-4818-848B-EDD80270C4C1}" srcOrd="1" destOrd="0" presId="urn:microsoft.com/office/officeart/2005/8/layout/list1"/>
    <dgm:cxn modelId="{45ECECFF-F27D-4F0F-AA27-07AF06E76394}" type="presOf" srcId="{74FACBDA-FE5B-4C4A-AA20-19D3912A6A81}" destId="{C4F66A88-6536-4333-93B8-5F35DC7C89A6}" srcOrd="1" destOrd="0" presId="urn:microsoft.com/office/officeart/2005/8/layout/list1"/>
    <dgm:cxn modelId="{670F3E75-E5AB-421C-B97F-949216C21EC0}" type="presOf" srcId="{EF2F8EEF-9EFD-4B1E-AAC9-C7BCC6733D6B}" destId="{003A7A9D-D64D-45BC-A96B-EC3F573F6143}" srcOrd="1" destOrd="0" presId="urn:microsoft.com/office/officeart/2005/8/layout/list1"/>
    <dgm:cxn modelId="{7C31CE2F-97BD-4237-8F36-AACA73B78D74}" type="presParOf" srcId="{83A3B0DE-4C10-475F-8D35-339DC295840E}" destId="{FE771957-B638-4E41-BE57-7C8D7E18BA1F}" srcOrd="0" destOrd="0" presId="urn:microsoft.com/office/officeart/2005/8/layout/list1"/>
    <dgm:cxn modelId="{1B85512C-E514-43BE-BFC6-2B69A6DE9985}" type="presParOf" srcId="{FE771957-B638-4E41-BE57-7C8D7E18BA1F}" destId="{4CDBC5D4-7778-4621-B631-C70C8744003F}" srcOrd="0" destOrd="0" presId="urn:microsoft.com/office/officeart/2005/8/layout/list1"/>
    <dgm:cxn modelId="{36CFE776-B94E-4565-8DA6-129488FFFD8A}" type="presParOf" srcId="{FE771957-B638-4E41-BE57-7C8D7E18BA1F}" destId="{6EE1D9FA-AC42-4767-9566-59E8EB72D0CA}" srcOrd="1" destOrd="0" presId="urn:microsoft.com/office/officeart/2005/8/layout/list1"/>
    <dgm:cxn modelId="{AB78FCC7-0B21-41A3-938B-2109ED53BA20}" type="presParOf" srcId="{83A3B0DE-4C10-475F-8D35-339DC295840E}" destId="{FC46E623-8A30-4017-84A5-391A4071CC88}" srcOrd="1" destOrd="0" presId="urn:microsoft.com/office/officeart/2005/8/layout/list1"/>
    <dgm:cxn modelId="{1FC2F509-EA40-49F2-A8E7-94D5DF6216A0}" type="presParOf" srcId="{83A3B0DE-4C10-475F-8D35-339DC295840E}" destId="{EE305BFE-99BE-49F1-8C97-7B94C9F73613}" srcOrd="2" destOrd="0" presId="urn:microsoft.com/office/officeart/2005/8/layout/list1"/>
    <dgm:cxn modelId="{67025775-92F6-4768-9E00-6290159A39E3}" type="presParOf" srcId="{83A3B0DE-4C10-475F-8D35-339DC295840E}" destId="{A46C2AAF-AA51-4D2F-843B-DD0174C9A0DD}" srcOrd="3" destOrd="0" presId="urn:microsoft.com/office/officeart/2005/8/layout/list1"/>
    <dgm:cxn modelId="{32353328-3793-4311-A800-1EAC1AFFCB6E}" type="presParOf" srcId="{83A3B0DE-4C10-475F-8D35-339DC295840E}" destId="{F26D47E6-1846-4354-81FE-12F38CB0A8D7}" srcOrd="4" destOrd="0" presId="urn:microsoft.com/office/officeart/2005/8/layout/list1"/>
    <dgm:cxn modelId="{21AA9013-27A2-4695-A2E5-B9F7C3250AA9}" type="presParOf" srcId="{F26D47E6-1846-4354-81FE-12F38CB0A8D7}" destId="{47010BD4-A79D-4E01-A6CD-0FDAF1BD6722}" srcOrd="0" destOrd="0" presId="urn:microsoft.com/office/officeart/2005/8/layout/list1"/>
    <dgm:cxn modelId="{923A945E-53A3-460F-8D52-27A5F01E3EF4}" type="presParOf" srcId="{F26D47E6-1846-4354-81FE-12F38CB0A8D7}" destId="{1462B1D7-47D3-4818-848B-EDD80270C4C1}" srcOrd="1" destOrd="0" presId="urn:microsoft.com/office/officeart/2005/8/layout/list1"/>
    <dgm:cxn modelId="{25EFA8A3-E1F3-4027-9C06-2E724DFE1FA0}" type="presParOf" srcId="{83A3B0DE-4C10-475F-8D35-339DC295840E}" destId="{40F92AFA-523D-461B-B4E0-4AF0E4CC18EF}" srcOrd="5" destOrd="0" presId="urn:microsoft.com/office/officeart/2005/8/layout/list1"/>
    <dgm:cxn modelId="{2DC8D541-4CAD-4529-96F7-F9BA9188E415}" type="presParOf" srcId="{83A3B0DE-4C10-475F-8D35-339DC295840E}" destId="{090FA870-CD30-4166-99EC-0B98BFFE3614}" srcOrd="6" destOrd="0" presId="urn:microsoft.com/office/officeart/2005/8/layout/list1"/>
    <dgm:cxn modelId="{B374DAA6-45A6-48CD-83F4-A6004CF16681}" type="presParOf" srcId="{83A3B0DE-4C10-475F-8D35-339DC295840E}" destId="{16C592F5-91A5-4CCC-90B7-4AB28117C81F}" srcOrd="7" destOrd="0" presId="urn:microsoft.com/office/officeart/2005/8/layout/list1"/>
    <dgm:cxn modelId="{87814D6D-76B0-41E4-9FA8-E7F85BD2DE78}" type="presParOf" srcId="{83A3B0DE-4C10-475F-8D35-339DC295840E}" destId="{370D9356-C372-44E8-860D-51033B25A1D5}" srcOrd="8" destOrd="0" presId="urn:microsoft.com/office/officeart/2005/8/layout/list1"/>
    <dgm:cxn modelId="{C6677613-AEE4-47B1-A495-17F50337B667}" type="presParOf" srcId="{370D9356-C372-44E8-860D-51033B25A1D5}" destId="{19DD0C60-DCD2-4A04-8888-76BF51FB3DD0}" srcOrd="0" destOrd="0" presId="urn:microsoft.com/office/officeart/2005/8/layout/list1"/>
    <dgm:cxn modelId="{31DF24E8-1FF0-4761-9FC1-E30802D2EE4D}" type="presParOf" srcId="{370D9356-C372-44E8-860D-51033B25A1D5}" destId="{96B366CA-9B6A-4FAB-A993-31E796CC0A76}" srcOrd="1" destOrd="0" presId="urn:microsoft.com/office/officeart/2005/8/layout/list1"/>
    <dgm:cxn modelId="{C81493B9-AC08-4B2B-93EB-3F3AB673546C}" type="presParOf" srcId="{83A3B0DE-4C10-475F-8D35-339DC295840E}" destId="{6FF6AC95-1CC6-4949-9A8B-8485A212D611}" srcOrd="9" destOrd="0" presId="urn:microsoft.com/office/officeart/2005/8/layout/list1"/>
    <dgm:cxn modelId="{C26ACB41-35B6-476D-9FCA-07AE7AFC8E79}" type="presParOf" srcId="{83A3B0DE-4C10-475F-8D35-339DC295840E}" destId="{DD4BF9F4-E92E-4D07-8F12-EE27917A9DD2}" srcOrd="10" destOrd="0" presId="urn:microsoft.com/office/officeart/2005/8/layout/list1"/>
    <dgm:cxn modelId="{603C5EEE-CB96-4BC3-8709-F130C88549CE}" type="presParOf" srcId="{83A3B0DE-4C10-475F-8D35-339DC295840E}" destId="{BA17967A-4D29-4B25-9212-37BF87CF277A}" srcOrd="11" destOrd="0" presId="urn:microsoft.com/office/officeart/2005/8/layout/list1"/>
    <dgm:cxn modelId="{F53BB5C3-3CBD-4F7C-97AF-32920594EABB}" type="presParOf" srcId="{83A3B0DE-4C10-475F-8D35-339DC295840E}" destId="{CF32BEAC-DF3D-4872-B03E-E0F7FAD4C516}" srcOrd="12" destOrd="0" presId="urn:microsoft.com/office/officeart/2005/8/layout/list1"/>
    <dgm:cxn modelId="{E65718F0-DA2E-4EA7-AD0B-FE2DBBBC664A}" type="presParOf" srcId="{CF32BEAC-DF3D-4872-B03E-E0F7FAD4C516}" destId="{E349F8FB-6203-4F22-8425-A4A9E23A6553}" srcOrd="0" destOrd="0" presId="urn:microsoft.com/office/officeart/2005/8/layout/list1"/>
    <dgm:cxn modelId="{7FBE4204-EF84-45B4-9564-21504E3417CE}" type="presParOf" srcId="{CF32BEAC-DF3D-4872-B03E-E0F7FAD4C516}" destId="{003A7A9D-D64D-45BC-A96B-EC3F573F6143}" srcOrd="1" destOrd="0" presId="urn:microsoft.com/office/officeart/2005/8/layout/list1"/>
    <dgm:cxn modelId="{23EAE861-E3E7-49BA-B556-BAD7D7C9E642}" type="presParOf" srcId="{83A3B0DE-4C10-475F-8D35-339DC295840E}" destId="{3B57D0A8-208C-42BD-AB87-B16F3355EBF3}" srcOrd="13" destOrd="0" presId="urn:microsoft.com/office/officeart/2005/8/layout/list1"/>
    <dgm:cxn modelId="{FE44FF62-3963-4FF8-948E-57F5DD3651DF}" type="presParOf" srcId="{83A3B0DE-4C10-475F-8D35-339DC295840E}" destId="{8A4D950F-0C7C-494D-AFC5-DB08B588A9F0}" srcOrd="14" destOrd="0" presId="urn:microsoft.com/office/officeart/2005/8/layout/list1"/>
    <dgm:cxn modelId="{759E04B5-94B4-4A13-9F17-3053B6410690}" type="presParOf" srcId="{83A3B0DE-4C10-475F-8D35-339DC295840E}" destId="{4C566EA4-0BCA-4CE9-90BC-98F1B7EE2A70}" srcOrd="15" destOrd="0" presId="urn:microsoft.com/office/officeart/2005/8/layout/list1"/>
    <dgm:cxn modelId="{566C7CDA-5245-4B3B-93F0-585E36AF940C}" type="presParOf" srcId="{83A3B0DE-4C10-475F-8D35-339DC295840E}" destId="{271B3580-D921-4F1A-B3A1-143846241D60}" srcOrd="16" destOrd="0" presId="urn:microsoft.com/office/officeart/2005/8/layout/list1"/>
    <dgm:cxn modelId="{0EDCDE20-F2FC-4C42-A1B3-8A384D653184}" type="presParOf" srcId="{271B3580-D921-4F1A-B3A1-143846241D60}" destId="{108A8F1D-2628-41E0-8EE7-4CA1E39FABFF}" srcOrd="0" destOrd="0" presId="urn:microsoft.com/office/officeart/2005/8/layout/list1"/>
    <dgm:cxn modelId="{A3673A8E-AAA3-49E4-AA12-1BDEA291EFD2}" type="presParOf" srcId="{271B3580-D921-4F1A-B3A1-143846241D60}" destId="{C4F66A88-6536-4333-93B8-5F35DC7C89A6}" srcOrd="1" destOrd="0" presId="urn:microsoft.com/office/officeart/2005/8/layout/list1"/>
    <dgm:cxn modelId="{548F16F5-2C97-4099-A605-8F2998E10077}" type="presParOf" srcId="{83A3B0DE-4C10-475F-8D35-339DC295840E}" destId="{27111738-3763-49E1-A8EE-729A074820CD}" srcOrd="17" destOrd="0" presId="urn:microsoft.com/office/officeart/2005/8/layout/list1"/>
    <dgm:cxn modelId="{DE9A8633-6D43-4C0C-AAD9-19CC98B089E6}" type="presParOf" srcId="{83A3B0DE-4C10-475F-8D35-339DC295840E}" destId="{5060BACE-0AB1-45EB-98C3-D6F1C0D8D209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639CC31-DDF4-4619-8812-D806E24548AD}" type="doc">
      <dgm:prSet loTypeId="urn:microsoft.com/office/officeart/2005/8/layout/hProcess9" loCatId="process" qsTypeId="urn:microsoft.com/office/officeart/2005/8/quickstyle/3d1" qsCatId="3D" csTypeId="urn:microsoft.com/office/officeart/2005/8/colors/colorful1" csCatId="colorful" phldr="1"/>
      <dgm:spPr/>
    </dgm:pt>
    <dgm:pt modelId="{EA80C3FC-2FC2-4377-9309-58AED468DC12}">
      <dgm:prSet phldrT="[ข้อความ]" custT="1"/>
      <dgm:spPr/>
      <dgm:t>
        <a:bodyPr/>
        <a:lstStyle/>
        <a:p>
          <a:r>
            <a:rPr lang="en-GB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Modern Trade</a:t>
          </a:r>
          <a:endParaRPr lang="th-TH" sz="14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9AB184D-A333-422F-A302-8329EDB24D61}" type="parTrans" cxnId="{CE5AA581-50A1-486E-900C-747234211869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F20D956-0668-47F2-91F1-6227DEC3BB48}" type="sibTrans" cxnId="{CE5AA581-50A1-486E-900C-747234211869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C3835D4-1411-4523-9C58-79FFBE1441D8}">
      <dgm:prSet phldrT="[ข้อความ]" custT="1"/>
      <dgm:spPr/>
      <dgm:t>
        <a:bodyPr/>
        <a:lstStyle/>
        <a:p>
          <a:r>
            <a:rPr lang="th-TH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โรงพยาบาล</a:t>
          </a:r>
          <a:endParaRPr lang="th-TH" sz="14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7E8E2EA-2AFC-43E0-B85C-C57045632384}" type="parTrans" cxnId="{DCC5435C-919C-4299-9F33-74E87A328453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175BBB7-48AF-4E16-AC71-4C559448AAA1}" type="sibTrans" cxnId="{DCC5435C-919C-4299-9F33-74E87A328453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2F0FDEA-D8F2-44E9-B523-7B2AD00C9D23}">
      <dgm:prSet phldrT="[ข้อความ]" custT="1"/>
      <dgm:spPr/>
      <dgm:t>
        <a:bodyPr/>
        <a:lstStyle/>
        <a:p>
          <a:r>
            <a:rPr lang="th-TH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เรือนจำ</a:t>
          </a:r>
          <a:endParaRPr lang="th-TH" sz="14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C110EEB-8D83-4672-92F8-D91BC1129AE9}" type="parTrans" cxnId="{D4546D18-15C3-454F-90C4-A7B0EF6A3E2D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432437E-C759-4010-A0FD-A7803411ED33}" type="sibTrans" cxnId="{D4546D18-15C3-454F-90C4-A7B0EF6A3E2D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500A15C-BD19-4991-9A06-D94E7074F890}">
      <dgm:prSet phldrT="[ข้อความ]" custT="1"/>
      <dgm:spPr/>
      <dgm:t>
        <a:bodyPr/>
        <a:lstStyle/>
        <a:p>
          <a:r>
            <a:rPr lang="th-TH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ร้านอาหาร/ภัตตาคาร</a:t>
          </a:r>
          <a:endParaRPr lang="th-TH" sz="14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35E19DB-044B-4DCF-8B41-18828CC78274}" type="parTrans" cxnId="{8C976252-F4D3-4855-8AD1-35ED0222B79B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CAFFEED-9F18-408E-B814-2F3780A13071}" type="sibTrans" cxnId="{8C976252-F4D3-4855-8AD1-35ED0222B79B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BCC2548-C4A8-4454-89AF-CAD339E4221E}">
      <dgm:prSet phldrT="[ข้อความ]" custT="1"/>
      <dgm:spPr/>
      <dgm:t>
        <a:bodyPr/>
        <a:lstStyle/>
        <a:p>
          <a:r>
            <a:rPr lang="th-TH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ตลาด      ร่มเขียว</a:t>
          </a:r>
          <a:endParaRPr lang="th-TH" sz="14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ED666DB-BA88-4830-A40F-EE10B8DD9EFB}" type="parTrans" cxnId="{57A8F0E4-D38E-40BC-B272-934B0DD428DF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7DE0FCD-30A2-48D6-BD8A-D9F3D6374574}" type="sibTrans" cxnId="{57A8F0E4-D38E-40BC-B272-934B0DD428DF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9D2532B-5687-450C-9398-EFAC044D8476}">
      <dgm:prSet phldrT="[ข้อความ]" custT="1"/>
      <dgm:spPr/>
      <dgm:t>
        <a:bodyPr/>
        <a:lstStyle/>
        <a:p>
          <a:r>
            <a:rPr lang="th-TH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สถานศึกษา</a:t>
          </a:r>
          <a:endParaRPr lang="th-TH" sz="14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C15001A-2AD1-4D82-AC6C-EA8F19522FBF}" type="parTrans" cxnId="{2C9C1155-1A87-4378-B459-16E560219C28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DAD188C-2842-43EF-B657-0EB31ECC1522}" type="sibTrans" cxnId="{2C9C1155-1A87-4378-B459-16E560219C28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A444125-B7C6-4E71-9101-F72C64BBE4F7}" type="pres">
      <dgm:prSet presAssocID="{C639CC31-DDF4-4619-8812-D806E24548AD}" presName="CompostProcess" presStyleCnt="0">
        <dgm:presLayoutVars>
          <dgm:dir/>
          <dgm:resizeHandles val="exact"/>
        </dgm:presLayoutVars>
      </dgm:prSet>
      <dgm:spPr/>
    </dgm:pt>
    <dgm:pt modelId="{CBF83B11-362A-4949-AE53-6D25ABFB0F3D}" type="pres">
      <dgm:prSet presAssocID="{C639CC31-DDF4-4619-8812-D806E24548AD}" presName="arrow" presStyleLbl="bgShp" presStyleIdx="0" presStyleCnt="1"/>
      <dgm:spPr/>
    </dgm:pt>
    <dgm:pt modelId="{2A4B5669-66F3-412F-BD00-CD0151EF9E3A}" type="pres">
      <dgm:prSet presAssocID="{C639CC31-DDF4-4619-8812-D806E24548AD}" presName="linearProcess" presStyleCnt="0"/>
      <dgm:spPr/>
    </dgm:pt>
    <dgm:pt modelId="{FFF071DF-309A-4598-9284-EEC6845C95AF}" type="pres">
      <dgm:prSet presAssocID="{EA80C3FC-2FC2-4377-9309-58AED468DC12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43269D7-D9F0-4B3F-BAA3-395E2D9962D5}" type="pres">
      <dgm:prSet presAssocID="{5F20D956-0668-47F2-91F1-6227DEC3BB48}" presName="sibTrans" presStyleCnt="0"/>
      <dgm:spPr/>
    </dgm:pt>
    <dgm:pt modelId="{401FE568-D7CD-405E-A655-4D20D9B9DD30}" type="pres">
      <dgm:prSet presAssocID="{BC3835D4-1411-4523-9C58-79FFBE1441D8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CFFCED1-BD73-4BF9-B595-550C72C30CE8}" type="pres">
      <dgm:prSet presAssocID="{6175BBB7-48AF-4E16-AC71-4C559448AAA1}" presName="sibTrans" presStyleCnt="0"/>
      <dgm:spPr/>
    </dgm:pt>
    <dgm:pt modelId="{20855887-1821-4CAE-8F2C-A4809CA5DD8C}" type="pres">
      <dgm:prSet presAssocID="{82F0FDEA-D8F2-44E9-B523-7B2AD00C9D23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797FC19-4B66-4ED8-BECF-9D52A239C1E1}" type="pres">
      <dgm:prSet presAssocID="{1432437E-C759-4010-A0FD-A7803411ED33}" presName="sibTrans" presStyleCnt="0"/>
      <dgm:spPr/>
    </dgm:pt>
    <dgm:pt modelId="{E2A825B0-DAF4-472C-820B-500E061C1E1B}" type="pres">
      <dgm:prSet presAssocID="{0BCC2548-C4A8-4454-89AF-CAD339E4221E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D25C2BA-D41A-4C1E-B284-7F99688AE273}" type="pres">
      <dgm:prSet presAssocID="{A7DE0FCD-30A2-48D6-BD8A-D9F3D6374574}" presName="sibTrans" presStyleCnt="0"/>
      <dgm:spPr/>
    </dgm:pt>
    <dgm:pt modelId="{9AA4912B-2321-4E97-97D4-7EFAB2DDF8F9}" type="pres">
      <dgm:prSet presAssocID="{A500A15C-BD19-4991-9A06-D94E7074F890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77E5885-30FE-4678-BAC4-4BA5D4F257E6}" type="pres">
      <dgm:prSet presAssocID="{BCAFFEED-9F18-408E-B814-2F3780A13071}" presName="sibTrans" presStyleCnt="0"/>
      <dgm:spPr/>
    </dgm:pt>
    <dgm:pt modelId="{035AF7E5-0A23-40CE-A466-CE3C33814340}" type="pres">
      <dgm:prSet presAssocID="{89D2532B-5687-450C-9398-EFAC044D8476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C976252-F4D3-4855-8AD1-35ED0222B79B}" srcId="{C639CC31-DDF4-4619-8812-D806E24548AD}" destId="{A500A15C-BD19-4991-9A06-D94E7074F890}" srcOrd="4" destOrd="0" parTransId="{135E19DB-044B-4DCF-8B41-18828CC78274}" sibTransId="{BCAFFEED-9F18-408E-B814-2F3780A13071}"/>
    <dgm:cxn modelId="{1D0774D5-9E8E-445F-AA91-223EFA995233}" type="presOf" srcId="{89D2532B-5687-450C-9398-EFAC044D8476}" destId="{035AF7E5-0A23-40CE-A466-CE3C33814340}" srcOrd="0" destOrd="0" presId="urn:microsoft.com/office/officeart/2005/8/layout/hProcess9"/>
    <dgm:cxn modelId="{D0FFB0E8-6C00-4A28-B691-7D7A3F79ECD7}" type="presOf" srcId="{A500A15C-BD19-4991-9A06-D94E7074F890}" destId="{9AA4912B-2321-4E97-97D4-7EFAB2DDF8F9}" srcOrd="0" destOrd="0" presId="urn:microsoft.com/office/officeart/2005/8/layout/hProcess9"/>
    <dgm:cxn modelId="{D4546D18-15C3-454F-90C4-A7B0EF6A3E2D}" srcId="{C639CC31-DDF4-4619-8812-D806E24548AD}" destId="{82F0FDEA-D8F2-44E9-B523-7B2AD00C9D23}" srcOrd="2" destOrd="0" parTransId="{6C110EEB-8D83-4672-92F8-D91BC1129AE9}" sibTransId="{1432437E-C759-4010-A0FD-A7803411ED33}"/>
    <dgm:cxn modelId="{DCC5435C-919C-4299-9F33-74E87A328453}" srcId="{C639CC31-DDF4-4619-8812-D806E24548AD}" destId="{BC3835D4-1411-4523-9C58-79FFBE1441D8}" srcOrd="1" destOrd="0" parTransId="{37E8E2EA-2AFC-43E0-B85C-C57045632384}" sibTransId="{6175BBB7-48AF-4E16-AC71-4C559448AAA1}"/>
    <dgm:cxn modelId="{1E7F3179-C341-41BC-977A-B9F40A8835D2}" type="presOf" srcId="{BC3835D4-1411-4523-9C58-79FFBE1441D8}" destId="{401FE568-D7CD-405E-A655-4D20D9B9DD30}" srcOrd="0" destOrd="0" presId="urn:microsoft.com/office/officeart/2005/8/layout/hProcess9"/>
    <dgm:cxn modelId="{CE5AA581-50A1-486E-900C-747234211869}" srcId="{C639CC31-DDF4-4619-8812-D806E24548AD}" destId="{EA80C3FC-2FC2-4377-9309-58AED468DC12}" srcOrd="0" destOrd="0" parTransId="{79AB184D-A333-422F-A302-8329EDB24D61}" sibTransId="{5F20D956-0668-47F2-91F1-6227DEC3BB48}"/>
    <dgm:cxn modelId="{F4240BBF-0D7C-4CD8-88EB-1C30E7F876D0}" type="presOf" srcId="{0BCC2548-C4A8-4454-89AF-CAD339E4221E}" destId="{E2A825B0-DAF4-472C-820B-500E061C1E1B}" srcOrd="0" destOrd="0" presId="urn:microsoft.com/office/officeart/2005/8/layout/hProcess9"/>
    <dgm:cxn modelId="{57A8F0E4-D38E-40BC-B272-934B0DD428DF}" srcId="{C639CC31-DDF4-4619-8812-D806E24548AD}" destId="{0BCC2548-C4A8-4454-89AF-CAD339E4221E}" srcOrd="3" destOrd="0" parTransId="{1ED666DB-BA88-4830-A40F-EE10B8DD9EFB}" sibTransId="{A7DE0FCD-30A2-48D6-BD8A-D9F3D6374574}"/>
    <dgm:cxn modelId="{3353A5AF-86B0-42DB-AD41-B3B0D79967CD}" type="presOf" srcId="{C639CC31-DDF4-4619-8812-D806E24548AD}" destId="{0A444125-B7C6-4E71-9101-F72C64BBE4F7}" srcOrd="0" destOrd="0" presId="urn:microsoft.com/office/officeart/2005/8/layout/hProcess9"/>
    <dgm:cxn modelId="{BDD83051-B2D9-4DC9-924A-48C7297359A7}" type="presOf" srcId="{EA80C3FC-2FC2-4377-9309-58AED468DC12}" destId="{FFF071DF-309A-4598-9284-EEC6845C95AF}" srcOrd="0" destOrd="0" presId="urn:microsoft.com/office/officeart/2005/8/layout/hProcess9"/>
    <dgm:cxn modelId="{2C9C1155-1A87-4378-B459-16E560219C28}" srcId="{C639CC31-DDF4-4619-8812-D806E24548AD}" destId="{89D2532B-5687-450C-9398-EFAC044D8476}" srcOrd="5" destOrd="0" parTransId="{9C15001A-2AD1-4D82-AC6C-EA8F19522FBF}" sibTransId="{2DAD188C-2842-43EF-B657-0EB31ECC1522}"/>
    <dgm:cxn modelId="{0F77D944-C899-4818-8659-D8CAEBAA1EFB}" type="presOf" srcId="{82F0FDEA-D8F2-44E9-B523-7B2AD00C9D23}" destId="{20855887-1821-4CAE-8F2C-A4809CA5DD8C}" srcOrd="0" destOrd="0" presId="urn:microsoft.com/office/officeart/2005/8/layout/hProcess9"/>
    <dgm:cxn modelId="{1A395130-5EB7-480D-B4A6-63042880A36D}" type="presParOf" srcId="{0A444125-B7C6-4E71-9101-F72C64BBE4F7}" destId="{CBF83B11-362A-4949-AE53-6D25ABFB0F3D}" srcOrd="0" destOrd="0" presId="urn:microsoft.com/office/officeart/2005/8/layout/hProcess9"/>
    <dgm:cxn modelId="{3CA43E2D-B5A5-47F0-A4DE-01BE84F9E641}" type="presParOf" srcId="{0A444125-B7C6-4E71-9101-F72C64BBE4F7}" destId="{2A4B5669-66F3-412F-BD00-CD0151EF9E3A}" srcOrd="1" destOrd="0" presId="urn:microsoft.com/office/officeart/2005/8/layout/hProcess9"/>
    <dgm:cxn modelId="{4E996241-489B-4D98-816A-EB34CFF2DD5A}" type="presParOf" srcId="{2A4B5669-66F3-412F-BD00-CD0151EF9E3A}" destId="{FFF071DF-309A-4598-9284-EEC6845C95AF}" srcOrd="0" destOrd="0" presId="urn:microsoft.com/office/officeart/2005/8/layout/hProcess9"/>
    <dgm:cxn modelId="{054E42BB-8F1D-4406-931F-82E747037E90}" type="presParOf" srcId="{2A4B5669-66F3-412F-BD00-CD0151EF9E3A}" destId="{743269D7-D9F0-4B3F-BAA3-395E2D9962D5}" srcOrd="1" destOrd="0" presId="urn:microsoft.com/office/officeart/2005/8/layout/hProcess9"/>
    <dgm:cxn modelId="{53E4D300-6EF0-4CFC-9E60-2A20CC2B88EA}" type="presParOf" srcId="{2A4B5669-66F3-412F-BD00-CD0151EF9E3A}" destId="{401FE568-D7CD-405E-A655-4D20D9B9DD30}" srcOrd="2" destOrd="0" presId="urn:microsoft.com/office/officeart/2005/8/layout/hProcess9"/>
    <dgm:cxn modelId="{54D11502-A197-437D-9FC8-CED68E0985CA}" type="presParOf" srcId="{2A4B5669-66F3-412F-BD00-CD0151EF9E3A}" destId="{CCFFCED1-BD73-4BF9-B595-550C72C30CE8}" srcOrd="3" destOrd="0" presId="urn:microsoft.com/office/officeart/2005/8/layout/hProcess9"/>
    <dgm:cxn modelId="{3B71251F-BC85-484E-BAD3-04877EC544B4}" type="presParOf" srcId="{2A4B5669-66F3-412F-BD00-CD0151EF9E3A}" destId="{20855887-1821-4CAE-8F2C-A4809CA5DD8C}" srcOrd="4" destOrd="0" presId="urn:microsoft.com/office/officeart/2005/8/layout/hProcess9"/>
    <dgm:cxn modelId="{24DD13C7-3FB4-494F-81EE-AF62FBD77D5F}" type="presParOf" srcId="{2A4B5669-66F3-412F-BD00-CD0151EF9E3A}" destId="{A797FC19-4B66-4ED8-BECF-9D52A239C1E1}" srcOrd="5" destOrd="0" presId="urn:microsoft.com/office/officeart/2005/8/layout/hProcess9"/>
    <dgm:cxn modelId="{0D48DE51-B1DD-490C-8BA4-9997AEC18D68}" type="presParOf" srcId="{2A4B5669-66F3-412F-BD00-CD0151EF9E3A}" destId="{E2A825B0-DAF4-472C-820B-500E061C1E1B}" srcOrd="6" destOrd="0" presId="urn:microsoft.com/office/officeart/2005/8/layout/hProcess9"/>
    <dgm:cxn modelId="{20556AB6-9F06-4251-A4CC-705B4BAF11A7}" type="presParOf" srcId="{2A4B5669-66F3-412F-BD00-CD0151EF9E3A}" destId="{3D25C2BA-D41A-4C1E-B284-7F99688AE273}" srcOrd="7" destOrd="0" presId="urn:microsoft.com/office/officeart/2005/8/layout/hProcess9"/>
    <dgm:cxn modelId="{ED19C930-2597-428D-85AA-8FE30129765D}" type="presParOf" srcId="{2A4B5669-66F3-412F-BD00-CD0151EF9E3A}" destId="{9AA4912B-2321-4E97-97D4-7EFAB2DDF8F9}" srcOrd="8" destOrd="0" presId="urn:microsoft.com/office/officeart/2005/8/layout/hProcess9"/>
    <dgm:cxn modelId="{DA8C244C-220C-465B-A808-9934C63654B7}" type="presParOf" srcId="{2A4B5669-66F3-412F-BD00-CD0151EF9E3A}" destId="{677E5885-30FE-4678-BAC4-4BA5D4F257E6}" srcOrd="9" destOrd="0" presId="urn:microsoft.com/office/officeart/2005/8/layout/hProcess9"/>
    <dgm:cxn modelId="{1FF5400B-7312-4AD0-ACBE-A370EBCF4B46}" type="presParOf" srcId="{2A4B5669-66F3-412F-BD00-CD0151EF9E3A}" destId="{035AF7E5-0A23-40CE-A466-CE3C33814340}" srcOrd="10" destOrd="0" presId="urn:microsoft.com/office/officeart/2005/8/layout/hProcess9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39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AD7E42E-BE9C-4127-BB1D-35454F999DCD}" type="doc">
      <dgm:prSet loTypeId="urn:microsoft.com/office/officeart/2005/8/layout/balance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8C69F1AE-9508-4EDD-BCCC-875C9DAACC11}">
      <dgm:prSet phldrT="[ข้อความ]" custT="1"/>
      <dgm:spPr/>
      <dgm:t>
        <a:bodyPr/>
        <a:lstStyle/>
        <a:p>
          <a:r>
            <a:rPr lang="th-TH" sz="2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กลางทาง</a:t>
          </a:r>
          <a:endParaRPr lang="th-TH" sz="2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903DEF7-0F65-4B2D-9E8B-E2915CD4A2B4}" type="parTrans" cxnId="{2C018552-515A-413A-AE2F-1BA7561BCAC1}">
      <dgm:prSet/>
      <dgm:spPr/>
      <dgm:t>
        <a:bodyPr/>
        <a:lstStyle/>
        <a:p>
          <a:endParaRPr lang="th-TH" sz="1600"/>
        </a:p>
      </dgm:t>
    </dgm:pt>
    <dgm:pt modelId="{42BCDADD-05AF-44E3-A59C-8C8AB29BB796}" type="sibTrans" cxnId="{2C018552-515A-413A-AE2F-1BA7561BCAC1}">
      <dgm:prSet/>
      <dgm:spPr/>
      <dgm:t>
        <a:bodyPr/>
        <a:lstStyle/>
        <a:p>
          <a:endParaRPr lang="th-TH" sz="1600"/>
        </a:p>
      </dgm:t>
    </dgm:pt>
    <dgm:pt modelId="{18A62617-55C1-4E81-9223-EDEB68732F2A}">
      <dgm:prSet phldrT="[ข้อความ]" custT="1"/>
      <dgm:spPr/>
      <dgm:t>
        <a:bodyPr/>
        <a:lstStyle/>
        <a:p>
          <a:r>
            <a:rPr lang="th-TH" sz="1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ให้ความรู้แก่เกษตรกรในการผลิต</a:t>
          </a:r>
          <a:endParaRPr lang="th-TH" sz="1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14EBC08-32A7-46EB-BF78-C0856C87E663}" type="parTrans" cxnId="{0102A45B-3451-45A1-B7B4-1B4760E94FD5}">
      <dgm:prSet/>
      <dgm:spPr/>
      <dgm:t>
        <a:bodyPr/>
        <a:lstStyle/>
        <a:p>
          <a:endParaRPr lang="th-TH" sz="1600"/>
        </a:p>
      </dgm:t>
    </dgm:pt>
    <dgm:pt modelId="{34AB0280-22CC-446D-ADB9-7556E3A31335}" type="sibTrans" cxnId="{0102A45B-3451-45A1-B7B4-1B4760E94FD5}">
      <dgm:prSet/>
      <dgm:spPr/>
      <dgm:t>
        <a:bodyPr/>
        <a:lstStyle/>
        <a:p>
          <a:endParaRPr lang="th-TH" sz="1600"/>
        </a:p>
      </dgm:t>
    </dgm:pt>
    <dgm:pt modelId="{241513C0-2BD4-4BE6-BF5C-DB1AFD4CACC0}">
      <dgm:prSet phldrT="[ข้อความ]" custT="1"/>
      <dgm:spPr/>
      <dgm:t>
        <a:bodyPr/>
        <a:lstStyle/>
        <a:p>
          <a:r>
            <a:rPr lang="th-TH" sz="13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ขยายพื้นที่กลุ่มเป้าหมาย/      ขยายพื้นที่</a:t>
          </a:r>
          <a:endParaRPr lang="th-TH" sz="13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0A04051-D40C-4F4A-B4FD-8E545375974C}" type="parTrans" cxnId="{577B7FA6-7B93-4768-BE70-E23451906549}">
      <dgm:prSet/>
      <dgm:spPr/>
      <dgm:t>
        <a:bodyPr/>
        <a:lstStyle/>
        <a:p>
          <a:endParaRPr lang="th-TH" sz="1600"/>
        </a:p>
      </dgm:t>
    </dgm:pt>
    <dgm:pt modelId="{6DDB8B97-FF56-4B43-8699-7771DCD0BEF8}" type="sibTrans" cxnId="{577B7FA6-7B93-4768-BE70-E23451906549}">
      <dgm:prSet/>
      <dgm:spPr/>
      <dgm:t>
        <a:bodyPr/>
        <a:lstStyle/>
        <a:p>
          <a:endParaRPr lang="th-TH" sz="1600"/>
        </a:p>
      </dgm:t>
    </dgm:pt>
    <dgm:pt modelId="{7D9F8042-7D33-455B-8174-134A1105933F}">
      <dgm:prSet phldrT="[ข้อความ]" custT="1"/>
      <dgm:spPr/>
      <dgm:t>
        <a:bodyPr/>
        <a:lstStyle/>
        <a:p>
          <a:r>
            <a:rPr lang="th-TH" sz="1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ตรวจสอบ         สารพิษตกค้าง</a:t>
          </a:r>
          <a:endParaRPr lang="th-TH" sz="1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4FB8DB6-ACA1-4E75-A701-4137772DF88B}" type="parTrans" cxnId="{64F8652D-FB94-4F11-A353-4A04559C6221}">
      <dgm:prSet/>
      <dgm:spPr/>
      <dgm:t>
        <a:bodyPr/>
        <a:lstStyle/>
        <a:p>
          <a:endParaRPr lang="th-TH" sz="1600"/>
        </a:p>
      </dgm:t>
    </dgm:pt>
    <dgm:pt modelId="{439D8627-67AD-4EF3-A2CA-1914BCE6CCD6}" type="sibTrans" cxnId="{64F8652D-FB94-4F11-A353-4A04559C6221}">
      <dgm:prSet/>
      <dgm:spPr/>
      <dgm:t>
        <a:bodyPr/>
        <a:lstStyle/>
        <a:p>
          <a:endParaRPr lang="th-TH" sz="1600"/>
        </a:p>
      </dgm:t>
    </dgm:pt>
    <dgm:pt modelId="{BCE24D3E-257E-41ED-A075-E5F4ABDA6675}">
      <dgm:prSet phldrT="[ข้อความ]" custT="1"/>
      <dgm:spPr/>
      <dgm:t>
        <a:bodyPr/>
        <a:lstStyle/>
        <a:p>
          <a:r>
            <a:rPr lang="th-TH" sz="1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ลงพื้นที่ติดตามแปลงปลูกอย่างต่อเนื่อง</a:t>
          </a:r>
          <a:endParaRPr lang="th-TH" sz="1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8684EA8-F03D-4B5D-8803-5512045F6AB7}" type="parTrans" cxnId="{A3AEA58F-A4D5-4DFE-ACBD-9D533FE5DA46}">
      <dgm:prSet/>
      <dgm:spPr/>
      <dgm:t>
        <a:bodyPr/>
        <a:lstStyle/>
        <a:p>
          <a:endParaRPr lang="th-TH" sz="1600"/>
        </a:p>
      </dgm:t>
    </dgm:pt>
    <dgm:pt modelId="{B1CD371F-6C70-4DEC-8799-0F61F8CABF09}" type="sibTrans" cxnId="{A3AEA58F-A4D5-4DFE-ACBD-9D533FE5DA46}">
      <dgm:prSet/>
      <dgm:spPr/>
      <dgm:t>
        <a:bodyPr/>
        <a:lstStyle/>
        <a:p>
          <a:endParaRPr lang="th-TH" sz="1600"/>
        </a:p>
      </dgm:t>
    </dgm:pt>
    <dgm:pt modelId="{FD0DF701-9C4D-454A-9F43-4EF1EEBBCBF2}">
      <dgm:prSet phldrT="[ข้อความ]" custT="1"/>
      <dgm:spPr/>
      <dgm:t>
        <a:bodyPr/>
        <a:lstStyle/>
        <a:p>
          <a:r>
            <a:rPr lang="th-TH" sz="1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วิเคราะห์ต้นทุน     การผลิต</a:t>
          </a:r>
          <a:endParaRPr lang="th-TH" sz="1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49BFD47-942A-4A4E-89C5-A0317CB60AB2}" type="parTrans" cxnId="{75F75068-B0F5-4A05-9E1B-18013410D70D}">
      <dgm:prSet/>
      <dgm:spPr/>
      <dgm:t>
        <a:bodyPr/>
        <a:lstStyle/>
        <a:p>
          <a:endParaRPr lang="th-TH" sz="1600"/>
        </a:p>
      </dgm:t>
    </dgm:pt>
    <dgm:pt modelId="{CDD2E46D-1978-4F32-9004-3A31DB71A671}" type="sibTrans" cxnId="{75F75068-B0F5-4A05-9E1B-18013410D70D}">
      <dgm:prSet/>
      <dgm:spPr/>
      <dgm:t>
        <a:bodyPr/>
        <a:lstStyle/>
        <a:p>
          <a:endParaRPr lang="th-TH" sz="1600"/>
        </a:p>
      </dgm:t>
    </dgm:pt>
    <dgm:pt modelId="{21053B6D-0697-4084-9CBB-D3ABFDFD7D6E}">
      <dgm:prSet phldrT="[ข้อความ]" custT="1"/>
      <dgm:spPr/>
      <dgm:t>
        <a:bodyPr/>
        <a:lstStyle/>
        <a:p>
          <a:r>
            <a:rPr lang="th-TH" sz="1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ทำสัญญากับเกษตรกร</a:t>
          </a:r>
          <a:endParaRPr lang="th-TH" sz="1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AE3C527-C1A3-4C6A-BBB7-6AC121361A0E}" type="parTrans" cxnId="{76DCE1EB-9C4D-4A50-B688-FD125C1BEAB6}">
      <dgm:prSet/>
      <dgm:spPr/>
      <dgm:t>
        <a:bodyPr/>
        <a:lstStyle/>
        <a:p>
          <a:endParaRPr lang="th-TH" sz="1600"/>
        </a:p>
      </dgm:t>
    </dgm:pt>
    <dgm:pt modelId="{9100D554-328C-417C-9720-B02B12354C5B}" type="sibTrans" cxnId="{76DCE1EB-9C4D-4A50-B688-FD125C1BEAB6}">
      <dgm:prSet/>
      <dgm:spPr/>
      <dgm:t>
        <a:bodyPr/>
        <a:lstStyle/>
        <a:p>
          <a:endParaRPr lang="th-TH" sz="1600"/>
        </a:p>
      </dgm:t>
    </dgm:pt>
    <dgm:pt modelId="{979C882A-5C9E-48CF-BFF7-2218D8A333DC}">
      <dgm:prSet phldrT="[ข้อความ]" custT="1"/>
      <dgm:spPr/>
      <dgm:t>
        <a:bodyPr/>
        <a:lstStyle/>
        <a:p>
          <a:r>
            <a:rPr lang="th-TH" sz="1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พูดคุยกับหน่วยงาน   ที่เกี่ยวข้อง</a:t>
          </a:r>
          <a:endParaRPr lang="th-TH" sz="1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BAC777A-EE04-4115-A4E9-4C988722E600}" type="parTrans" cxnId="{87B2DCDE-7127-426E-BF56-156D80C0055B}">
      <dgm:prSet/>
      <dgm:spPr/>
      <dgm:t>
        <a:bodyPr/>
        <a:lstStyle/>
        <a:p>
          <a:endParaRPr lang="th-TH" sz="1600"/>
        </a:p>
      </dgm:t>
    </dgm:pt>
    <dgm:pt modelId="{B939DA74-E01B-4DC4-871D-67FFA687C050}" type="sibTrans" cxnId="{87B2DCDE-7127-426E-BF56-156D80C0055B}">
      <dgm:prSet/>
      <dgm:spPr/>
      <dgm:t>
        <a:bodyPr/>
        <a:lstStyle/>
        <a:p>
          <a:endParaRPr lang="th-TH" sz="1600"/>
        </a:p>
      </dgm:t>
    </dgm:pt>
    <dgm:pt modelId="{A188818E-8B06-4BD9-BB4F-472507C1B0A9}">
      <dgm:prSet phldrT="[ข้อความ]" custT="1"/>
      <dgm:spPr/>
      <dgm:t>
        <a:bodyPr/>
        <a:lstStyle/>
        <a:p>
          <a:r>
            <a:rPr lang="th-TH" sz="2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กลางทาง</a:t>
          </a:r>
          <a:endParaRPr lang="th-TH" sz="2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06CDB7A-12BE-4E0E-855A-1E823AF88102}" type="sibTrans" cxnId="{1EEBEAD3-99A3-4435-AC73-59DA57273C1A}">
      <dgm:prSet/>
      <dgm:spPr/>
      <dgm:t>
        <a:bodyPr/>
        <a:lstStyle/>
        <a:p>
          <a:endParaRPr lang="th-TH" sz="1600"/>
        </a:p>
      </dgm:t>
    </dgm:pt>
    <dgm:pt modelId="{2D4BB631-D1F6-42B4-9009-4DB5644A363B}" type="parTrans" cxnId="{1EEBEAD3-99A3-4435-AC73-59DA57273C1A}">
      <dgm:prSet/>
      <dgm:spPr/>
      <dgm:t>
        <a:bodyPr/>
        <a:lstStyle/>
        <a:p>
          <a:endParaRPr lang="th-TH" sz="1600"/>
        </a:p>
      </dgm:t>
    </dgm:pt>
    <dgm:pt modelId="{391C549A-E40F-4E11-89F5-2C4803F63DA9}">
      <dgm:prSet phldrT="[ข้อความ]" custT="1"/>
      <dgm:spPr/>
      <dgm:t>
        <a:bodyPr/>
        <a:lstStyle/>
        <a:p>
          <a:r>
            <a:rPr lang="th-TH" sz="13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ตรวจสอบมาตรฐาน/คุณภาพ/วางแผน/ควบคุมการผลิต</a:t>
          </a:r>
          <a:endParaRPr lang="th-TH" sz="13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00BA391-F20A-4816-9DE9-138487CD4864}" type="parTrans" cxnId="{87C38D33-49D1-4ECC-973E-CB3D38A4D264}">
      <dgm:prSet/>
      <dgm:spPr/>
      <dgm:t>
        <a:bodyPr/>
        <a:lstStyle/>
        <a:p>
          <a:endParaRPr lang="th-TH" sz="1600"/>
        </a:p>
      </dgm:t>
    </dgm:pt>
    <dgm:pt modelId="{71379132-2132-41F4-8433-A8F5589AB8D3}" type="sibTrans" cxnId="{87C38D33-49D1-4ECC-973E-CB3D38A4D264}">
      <dgm:prSet/>
      <dgm:spPr/>
      <dgm:t>
        <a:bodyPr/>
        <a:lstStyle/>
        <a:p>
          <a:endParaRPr lang="th-TH" sz="1600"/>
        </a:p>
      </dgm:t>
    </dgm:pt>
    <dgm:pt modelId="{8EE2B464-84B4-404A-BAAB-0CCDBF9ED438}">
      <dgm:prSet phldrT="[ข้อความ]" custT="1"/>
      <dgm:spPr/>
      <dgm:t>
        <a:bodyPr/>
        <a:lstStyle/>
        <a:p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1C4B3E7-F477-4F39-AADD-6C27832A747C}" type="parTrans" cxnId="{38584A56-B6DB-48DD-AF4A-96C902C67892}">
      <dgm:prSet/>
      <dgm:spPr/>
      <dgm:t>
        <a:bodyPr/>
        <a:lstStyle/>
        <a:p>
          <a:endParaRPr lang="th-TH" sz="1600"/>
        </a:p>
      </dgm:t>
    </dgm:pt>
    <dgm:pt modelId="{A3C40E1F-FC31-4F8D-8E77-D83C153473F7}" type="sibTrans" cxnId="{38584A56-B6DB-48DD-AF4A-96C902C67892}">
      <dgm:prSet/>
      <dgm:spPr/>
      <dgm:t>
        <a:bodyPr/>
        <a:lstStyle/>
        <a:p>
          <a:endParaRPr lang="th-TH" sz="1600"/>
        </a:p>
      </dgm:t>
    </dgm:pt>
    <dgm:pt modelId="{182AAF7B-C40A-4003-B77C-978AA889364B}" type="pres">
      <dgm:prSet presAssocID="{CAD7E42E-BE9C-4127-BB1D-35454F999DCD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7222CC0-6FE0-4258-8466-4535B50E24EF}" type="pres">
      <dgm:prSet presAssocID="{CAD7E42E-BE9C-4127-BB1D-35454F999DCD}" presName="dummyMaxCanvas" presStyleCnt="0"/>
      <dgm:spPr/>
      <dgm:t>
        <a:bodyPr/>
        <a:lstStyle/>
        <a:p>
          <a:endParaRPr lang="th-TH"/>
        </a:p>
      </dgm:t>
    </dgm:pt>
    <dgm:pt modelId="{49866133-7AA1-4BB8-AC9D-CC036C983C61}" type="pres">
      <dgm:prSet presAssocID="{CAD7E42E-BE9C-4127-BB1D-35454F999DCD}" presName="parentComposite" presStyleCnt="0"/>
      <dgm:spPr/>
      <dgm:t>
        <a:bodyPr/>
        <a:lstStyle/>
        <a:p>
          <a:endParaRPr lang="th-TH"/>
        </a:p>
      </dgm:t>
    </dgm:pt>
    <dgm:pt modelId="{FA2C7C02-4217-445A-BFA6-2A982494FF45}" type="pres">
      <dgm:prSet presAssocID="{CAD7E42E-BE9C-4127-BB1D-35454F999DCD}" presName="parent1" presStyleLbl="alignAccFollowNode1" presStyleIdx="0" presStyleCnt="4" custScaleY="63828">
        <dgm:presLayoutVars>
          <dgm:chMax val="4"/>
        </dgm:presLayoutVars>
      </dgm:prSet>
      <dgm:spPr/>
      <dgm:t>
        <a:bodyPr/>
        <a:lstStyle/>
        <a:p>
          <a:endParaRPr lang="th-TH"/>
        </a:p>
      </dgm:t>
    </dgm:pt>
    <dgm:pt modelId="{CEF757F5-91D8-4B8E-8D5E-67E7EADE94A8}" type="pres">
      <dgm:prSet presAssocID="{CAD7E42E-BE9C-4127-BB1D-35454F999DCD}" presName="parent2" presStyleLbl="alignAccFollowNode1" presStyleIdx="1" presStyleCnt="4" custScaleY="66408">
        <dgm:presLayoutVars>
          <dgm:chMax val="4"/>
        </dgm:presLayoutVars>
      </dgm:prSet>
      <dgm:spPr/>
      <dgm:t>
        <a:bodyPr/>
        <a:lstStyle/>
        <a:p>
          <a:endParaRPr lang="th-TH"/>
        </a:p>
      </dgm:t>
    </dgm:pt>
    <dgm:pt modelId="{3B41EC23-62F3-48C9-9A0B-D0521BB1C8D0}" type="pres">
      <dgm:prSet presAssocID="{CAD7E42E-BE9C-4127-BB1D-35454F999DCD}" presName="childrenComposite" presStyleCnt="0"/>
      <dgm:spPr/>
      <dgm:t>
        <a:bodyPr/>
        <a:lstStyle/>
        <a:p>
          <a:endParaRPr lang="th-TH"/>
        </a:p>
      </dgm:t>
    </dgm:pt>
    <dgm:pt modelId="{96DEFE5A-B1A5-4E47-9525-BB56B59D84E3}" type="pres">
      <dgm:prSet presAssocID="{CAD7E42E-BE9C-4127-BB1D-35454F999DCD}" presName="dummyMaxCanvas_ChildArea" presStyleCnt="0"/>
      <dgm:spPr/>
      <dgm:t>
        <a:bodyPr/>
        <a:lstStyle/>
        <a:p>
          <a:endParaRPr lang="th-TH"/>
        </a:p>
      </dgm:t>
    </dgm:pt>
    <dgm:pt modelId="{17183E36-936E-4B35-894D-C44743C8EB07}" type="pres">
      <dgm:prSet presAssocID="{CAD7E42E-BE9C-4127-BB1D-35454F999DCD}" presName="fulcrum" presStyleLbl="alignAccFollowNode1" presStyleIdx="2" presStyleCnt="4"/>
      <dgm:spPr/>
      <dgm:t>
        <a:bodyPr/>
        <a:lstStyle/>
        <a:p>
          <a:endParaRPr lang="th-TH"/>
        </a:p>
      </dgm:t>
    </dgm:pt>
    <dgm:pt modelId="{33BCF1AC-1B8A-4FD2-B320-64240261ACE5}" type="pres">
      <dgm:prSet presAssocID="{CAD7E42E-BE9C-4127-BB1D-35454F999DCD}" presName="balance_44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634F6E0-69B5-4928-A81C-F400922F6732}" type="pres">
      <dgm:prSet presAssocID="{CAD7E42E-BE9C-4127-BB1D-35454F999DCD}" presName="right_44_1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F69DCFE-5A58-4D6F-B250-0FA5A21D57F4}" type="pres">
      <dgm:prSet presAssocID="{CAD7E42E-BE9C-4127-BB1D-35454F999DCD}" presName="right_44_2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C48CC2C-4E13-4034-B6B0-2E22D6AA77A0}" type="pres">
      <dgm:prSet presAssocID="{CAD7E42E-BE9C-4127-BB1D-35454F999DCD}" presName="right_44_3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C65F355-63D6-486F-9613-76684C2B54B1}" type="pres">
      <dgm:prSet presAssocID="{CAD7E42E-BE9C-4127-BB1D-35454F999DCD}" presName="right_44_4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46F9B12-CEC7-4A42-B7CD-4A243C0F0F53}" type="pres">
      <dgm:prSet presAssocID="{CAD7E42E-BE9C-4127-BB1D-35454F999DCD}" presName="left_44_1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FD3C7F9-DEBC-4B0F-82CA-C1642336177D}" type="pres">
      <dgm:prSet presAssocID="{CAD7E42E-BE9C-4127-BB1D-35454F999DCD}" presName="left_44_2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33D3505-16EA-44A5-88E1-F8A3BC6BBC21}" type="pres">
      <dgm:prSet presAssocID="{CAD7E42E-BE9C-4127-BB1D-35454F999DCD}" presName="left_44_3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B2DCD13-1EAC-48A2-9BB2-9643502F81A8}" type="pres">
      <dgm:prSet presAssocID="{CAD7E42E-BE9C-4127-BB1D-35454F999DCD}" presName="left_44_4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B88B68-B5AC-463D-914B-C5F5D0D0DD15}" type="presOf" srcId="{8C69F1AE-9508-4EDD-BCCC-875C9DAACC11}" destId="{FA2C7C02-4217-445A-BFA6-2A982494FF45}" srcOrd="0" destOrd="0" presId="urn:microsoft.com/office/officeart/2005/8/layout/balance1"/>
    <dgm:cxn modelId="{3D5DB80F-0F9A-4F7D-91E8-E46D6C64240E}" type="presOf" srcId="{7D9F8042-7D33-455B-8174-134A1105933F}" destId="{2F69DCFE-5A58-4D6F-B250-0FA5A21D57F4}" srcOrd="0" destOrd="0" presId="urn:microsoft.com/office/officeart/2005/8/layout/balance1"/>
    <dgm:cxn modelId="{532D95E3-0798-4D25-975A-AB6D3B8537E3}" type="presOf" srcId="{BCE24D3E-257E-41ED-A075-E5F4ABDA6675}" destId="{2C48CC2C-4E13-4034-B6B0-2E22D6AA77A0}" srcOrd="0" destOrd="0" presId="urn:microsoft.com/office/officeart/2005/8/layout/balance1"/>
    <dgm:cxn modelId="{A4E19217-3420-4302-866F-A52A47540C50}" type="presOf" srcId="{979C882A-5C9E-48CF-BFF7-2218D8A333DC}" destId="{5B2DCD13-1EAC-48A2-9BB2-9643502F81A8}" srcOrd="0" destOrd="0" presId="urn:microsoft.com/office/officeart/2005/8/layout/balance1"/>
    <dgm:cxn modelId="{68163D8F-062D-4FA1-BB53-5762648E4B59}" type="presOf" srcId="{391C549A-E40F-4E11-89F5-2C4803F63DA9}" destId="{846F9B12-CEC7-4A42-B7CD-4A243C0F0F53}" srcOrd="0" destOrd="0" presId="urn:microsoft.com/office/officeart/2005/8/layout/balance1"/>
    <dgm:cxn modelId="{577B7FA6-7B93-4768-BE70-E23451906549}" srcId="{A188818E-8B06-4BD9-BB4F-472507C1B0A9}" destId="{241513C0-2BD4-4BE6-BF5C-DB1AFD4CACC0}" srcOrd="0" destOrd="0" parTransId="{C0A04051-D40C-4F4A-B4FD-8E545375974C}" sibTransId="{6DDB8B97-FF56-4B43-8699-7771DCD0BEF8}"/>
    <dgm:cxn modelId="{1F92AA3A-605E-404A-A14C-84DB60F397C3}" type="presOf" srcId="{A188818E-8B06-4BD9-BB4F-472507C1B0A9}" destId="{CEF757F5-91D8-4B8E-8D5E-67E7EADE94A8}" srcOrd="0" destOrd="0" presId="urn:microsoft.com/office/officeart/2005/8/layout/balance1"/>
    <dgm:cxn modelId="{0EBE5532-9D6E-4DCC-AF69-F5999F5FB5D7}" type="presOf" srcId="{FD0DF701-9C4D-454A-9F43-4EF1EEBBCBF2}" destId="{633D3505-16EA-44A5-88E1-F8A3BC6BBC21}" srcOrd="0" destOrd="0" presId="urn:microsoft.com/office/officeart/2005/8/layout/balance1"/>
    <dgm:cxn modelId="{1EEBEAD3-99A3-4435-AC73-59DA57273C1A}" srcId="{CAD7E42E-BE9C-4127-BB1D-35454F999DCD}" destId="{A188818E-8B06-4BD9-BB4F-472507C1B0A9}" srcOrd="1" destOrd="0" parTransId="{2D4BB631-D1F6-42B4-9009-4DB5644A363B}" sibTransId="{806CDB7A-12BE-4E0E-855A-1E823AF88102}"/>
    <dgm:cxn modelId="{38584A56-B6DB-48DD-AF4A-96C902C67892}" srcId="{8C69F1AE-9508-4EDD-BCCC-875C9DAACC11}" destId="{8EE2B464-84B4-404A-BAAB-0CCDBF9ED438}" srcOrd="4" destOrd="0" parTransId="{31C4B3E7-F477-4F39-AADD-6C27832A747C}" sibTransId="{A3C40E1F-FC31-4F8D-8E77-D83C153473F7}"/>
    <dgm:cxn modelId="{87B2DCDE-7127-426E-BF56-156D80C0055B}" srcId="{8C69F1AE-9508-4EDD-BCCC-875C9DAACC11}" destId="{979C882A-5C9E-48CF-BFF7-2218D8A333DC}" srcOrd="3" destOrd="0" parTransId="{4BAC777A-EE04-4115-A4E9-4C988722E600}" sibTransId="{B939DA74-E01B-4DC4-871D-67FFA687C050}"/>
    <dgm:cxn modelId="{0DC40F8E-36E0-4428-A19F-B1C28B4F94A9}" type="presOf" srcId="{18A62617-55C1-4E81-9223-EDEB68732F2A}" destId="{3FD3C7F9-DEBC-4B0F-82CA-C1642336177D}" srcOrd="0" destOrd="0" presId="urn:microsoft.com/office/officeart/2005/8/layout/balance1"/>
    <dgm:cxn modelId="{0102A45B-3451-45A1-B7B4-1B4760E94FD5}" srcId="{8C69F1AE-9508-4EDD-BCCC-875C9DAACC11}" destId="{18A62617-55C1-4E81-9223-EDEB68732F2A}" srcOrd="1" destOrd="0" parTransId="{514EBC08-32A7-46EB-BF78-C0856C87E663}" sibTransId="{34AB0280-22CC-446D-ADB9-7556E3A31335}"/>
    <dgm:cxn modelId="{E4578A36-702F-4A9B-BB58-2F27A7A516BB}" type="presOf" srcId="{CAD7E42E-BE9C-4127-BB1D-35454F999DCD}" destId="{182AAF7B-C40A-4003-B77C-978AA889364B}" srcOrd="0" destOrd="0" presId="urn:microsoft.com/office/officeart/2005/8/layout/balance1"/>
    <dgm:cxn modelId="{A3AEA58F-A4D5-4DFE-ACBD-9D533FE5DA46}" srcId="{A188818E-8B06-4BD9-BB4F-472507C1B0A9}" destId="{BCE24D3E-257E-41ED-A075-E5F4ABDA6675}" srcOrd="2" destOrd="0" parTransId="{A8684EA8-F03D-4B5D-8803-5512045F6AB7}" sibTransId="{B1CD371F-6C70-4DEC-8799-0F61F8CABF09}"/>
    <dgm:cxn modelId="{76DCE1EB-9C4D-4A50-B688-FD125C1BEAB6}" srcId="{A188818E-8B06-4BD9-BB4F-472507C1B0A9}" destId="{21053B6D-0697-4084-9CBB-D3ABFDFD7D6E}" srcOrd="3" destOrd="0" parTransId="{8AE3C527-C1A3-4C6A-BBB7-6AC121361A0E}" sibTransId="{9100D554-328C-417C-9720-B02B12354C5B}"/>
    <dgm:cxn modelId="{2C018552-515A-413A-AE2F-1BA7561BCAC1}" srcId="{CAD7E42E-BE9C-4127-BB1D-35454F999DCD}" destId="{8C69F1AE-9508-4EDD-BCCC-875C9DAACC11}" srcOrd="0" destOrd="0" parTransId="{5903DEF7-0F65-4B2D-9E8B-E2915CD4A2B4}" sibTransId="{42BCDADD-05AF-44E3-A59C-8C8AB29BB796}"/>
    <dgm:cxn modelId="{87C38D33-49D1-4ECC-973E-CB3D38A4D264}" srcId="{8C69F1AE-9508-4EDD-BCCC-875C9DAACC11}" destId="{391C549A-E40F-4E11-89F5-2C4803F63DA9}" srcOrd="0" destOrd="0" parTransId="{300BA391-F20A-4816-9DE9-138487CD4864}" sibTransId="{71379132-2132-41F4-8433-A8F5589AB8D3}"/>
    <dgm:cxn modelId="{BB36A22A-30CB-47FA-831D-09154A39B23F}" type="presOf" srcId="{21053B6D-0697-4084-9CBB-D3ABFDFD7D6E}" destId="{1C65F355-63D6-486F-9613-76684C2B54B1}" srcOrd="0" destOrd="0" presId="urn:microsoft.com/office/officeart/2005/8/layout/balance1"/>
    <dgm:cxn modelId="{5EC29937-7188-4BB3-822A-1EDE654EAEF9}" type="presOf" srcId="{241513C0-2BD4-4BE6-BF5C-DB1AFD4CACC0}" destId="{4634F6E0-69B5-4928-A81C-F400922F6732}" srcOrd="0" destOrd="0" presId="urn:microsoft.com/office/officeart/2005/8/layout/balance1"/>
    <dgm:cxn modelId="{64F8652D-FB94-4F11-A353-4A04559C6221}" srcId="{A188818E-8B06-4BD9-BB4F-472507C1B0A9}" destId="{7D9F8042-7D33-455B-8174-134A1105933F}" srcOrd="1" destOrd="0" parTransId="{84FB8DB6-ACA1-4E75-A701-4137772DF88B}" sibTransId="{439D8627-67AD-4EF3-A2CA-1914BCE6CCD6}"/>
    <dgm:cxn modelId="{75F75068-B0F5-4A05-9E1B-18013410D70D}" srcId="{8C69F1AE-9508-4EDD-BCCC-875C9DAACC11}" destId="{FD0DF701-9C4D-454A-9F43-4EF1EEBBCBF2}" srcOrd="2" destOrd="0" parTransId="{949BFD47-942A-4A4E-89C5-A0317CB60AB2}" sibTransId="{CDD2E46D-1978-4F32-9004-3A31DB71A671}"/>
    <dgm:cxn modelId="{F8FF18A6-1201-4908-B56F-DB8B0443622B}" type="presParOf" srcId="{182AAF7B-C40A-4003-B77C-978AA889364B}" destId="{97222CC0-6FE0-4258-8466-4535B50E24EF}" srcOrd="0" destOrd="0" presId="urn:microsoft.com/office/officeart/2005/8/layout/balance1"/>
    <dgm:cxn modelId="{7D3A35A6-C7CD-4543-9E79-79D25BEF2D5B}" type="presParOf" srcId="{182AAF7B-C40A-4003-B77C-978AA889364B}" destId="{49866133-7AA1-4BB8-AC9D-CC036C983C61}" srcOrd="1" destOrd="0" presId="urn:microsoft.com/office/officeart/2005/8/layout/balance1"/>
    <dgm:cxn modelId="{F26D2C51-9996-4B3E-AF9E-4DD2B00BBFCD}" type="presParOf" srcId="{49866133-7AA1-4BB8-AC9D-CC036C983C61}" destId="{FA2C7C02-4217-445A-BFA6-2A982494FF45}" srcOrd="0" destOrd="0" presId="urn:microsoft.com/office/officeart/2005/8/layout/balance1"/>
    <dgm:cxn modelId="{40A9BA3B-FF15-4791-9D9F-9B9A4EA3B79C}" type="presParOf" srcId="{49866133-7AA1-4BB8-AC9D-CC036C983C61}" destId="{CEF757F5-91D8-4B8E-8D5E-67E7EADE94A8}" srcOrd="1" destOrd="0" presId="urn:microsoft.com/office/officeart/2005/8/layout/balance1"/>
    <dgm:cxn modelId="{0EB415B7-C7BE-4AB0-9340-D8413BBC6262}" type="presParOf" srcId="{182AAF7B-C40A-4003-B77C-978AA889364B}" destId="{3B41EC23-62F3-48C9-9A0B-D0521BB1C8D0}" srcOrd="2" destOrd="0" presId="urn:microsoft.com/office/officeart/2005/8/layout/balance1"/>
    <dgm:cxn modelId="{3BE3FF12-8B0D-483B-BD96-DB11A453C5A9}" type="presParOf" srcId="{3B41EC23-62F3-48C9-9A0B-D0521BB1C8D0}" destId="{96DEFE5A-B1A5-4E47-9525-BB56B59D84E3}" srcOrd="0" destOrd="0" presId="urn:microsoft.com/office/officeart/2005/8/layout/balance1"/>
    <dgm:cxn modelId="{0F0A2B78-10CF-440B-824F-59ACA3CF92E2}" type="presParOf" srcId="{3B41EC23-62F3-48C9-9A0B-D0521BB1C8D0}" destId="{17183E36-936E-4B35-894D-C44743C8EB07}" srcOrd="1" destOrd="0" presId="urn:microsoft.com/office/officeart/2005/8/layout/balance1"/>
    <dgm:cxn modelId="{B4801F8A-C5D6-4051-BA58-58269349E3F6}" type="presParOf" srcId="{3B41EC23-62F3-48C9-9A0B-D0521BB1C8D0}" destId="{33BCF1AC-1B8A-4FD2-B320-64240261ACE5}" srcOrd="2" destOrd="0" presId="urn:microsoft.com/office/officeart/2005/8/layout/balance1"/>
    <dgm:cxn modelId="{F9799FBB-6413-4353-908A-83D0C948FE2C}" type="presParOf" srcId="{3B41EC23-62F3-48C9-9A0B-D0521BB1C8D0}" destId="{4634F6E0-69B5-4928-A81C-F400922F6732}" srcOrd="3" destOrd="0" presId="urn:microsoft.com/office/officeart/2005/8/layout/balance1"/>
    <dgm:cxn modelId="{33C0D7F2-6B1E-4677-821E-B07DCBE77063}" type="presParOf" srcId="{3B41EC23-62F3-48C9-9A0B-D0521BB1C8D0}" destId="{2F69DCFE-5A58-4D6F-B250-0FA5A21D57F4}" srcOrd="4" destOrd="0" presId="urn:microsoft.com/office/officeart/2005/8/layout/balance1"/>
    <dgm:cxn modelId="{7DFBE8C7-3837-4C41-8E44-7DC8AADCCA13}" type="presParOf" srcId="{3B41EC23-62F3-48C9-9A0B-D0521BB1C8D0}" destId="{2C48CC2C-4E13-4034-B6B0-2E22D6AA77A0}" srcOrd="5" destOrd="0" presId="urn:microsoft.com/office/officeart/2005/8/layout/balance1"/>
    <dgm:cxn modelId="{4E089559-15A8-475A-A4C4-3F8D04EA0A8E}" type="presParOf" srcId="{3B41EC23-62F3-48C9-9A0B-D0521BB1C8D0}" destId="{1C65F355-63D6-486F-9613-76684C2B54B1}" srcOrd="6" destOrd="0" presId="urn:microsoft.com/office/officeart/2005/8/layout/balance1"/>
    <dgm:cxn modelId="{4058A5A2-0A3A-43C8-AD1A-70B245F1A289}" type="presParOf" srcId="{3B41EC23-62F3-48C9-9A0B-D0521BB1C8D0}" destId="{846F9B12-CEC7-4A42-B7CD-4A243C0F0F53}" srcOrd="7" destOrd="0" presId="urn:microsoft.com/office/officeart/2005/8/layout/balance1"/>
    <dgm:cxn modelId="{B9937A0B-7C6D-43FC-B091-A8CB8DCAAEC8}" type="presParOf" srcId="{3B41EC23-62F3-48C9-9A0B-D0521BB1C8D0}" destId="{3FD3C7F9-DEBC-4B0F-82CA-C1642336177D}" srcOrd="8" destOrd="0" presId="urn:microsoft.com/office/officeart/2005/8/layout/balance1"/>
    <dgm:cxn modelId="{41AD16BC-8ED6-4078-A969-DB8BBC0977B7}" type="presParOf" srcId="{3B41EC23-62F3-48C9-9A0B-D0521BB1C8D0}" destId="{633D3505-16EA-44A5-88E1-F8A3BC6BBC21}" srcOrd="9" destOrd="0" presId="urn:microsoft.com/office/officeart/2005/8/layout/balance1"/>
    <dgm:cxn modelId="{DF0E2C7B-5A3B-48CE-9018-540ED3704E27}" type="presParOf" srcId="{3B41EC23-62F3-48C9-9A0B-D0521BB1C8D0}" destId="{5B2DCD13-1EAC-48A2-9BB2-9643502F81A8}" srcOrd="10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E8820E1-07D8-48B5-BA39-CCD88D3717D6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711BB770-8D3A-48C7-A6D6-8353080ABF0C}">
      <dgm:prSet phldrT="[ข้อความ]" custT="1"/>
      <dgm:spPr/>
      <dgm:t>
        <a:bodyPr/>
        <a:lstStyle/>
        <a:p>
          <a:r>
            <a:rPr lang="en-GB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1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233815A-D27B-44AB-AF51-30A1FF6EA01A}" type="parTrans" cxnId="{B52B8FB3-86FA-49D9-AF16-9C35C6B17272}">
      <dgm:prSet/>
      <dgm:spPr/>
      <dgm:t>
        <a:bodyPr/>
        <a:lstStyle/>
        <a:p>
          <a:endParaRPr lang="th-TH" sz="1600"/>
        </a:p>
      </dgm:t>
    </dgm:pt>
    <dgm:pt modelId="{F2E693CA-0A1F-48B0-A5ED-38FEC49A9721}" type="sibTrans" cxnId="{B52B8FB3-86FA-49D9-AF16-9C35C6B17272}">
      <dgm:prSet/>
      <dgm:spPr/>
      <dgm:t>
        <a:bodyPr/>
        <a:lstStyle/>
        <a:p>
          <a:endParaRPr lang="th-TH" sz="1600"/>
        </a:p>
      </dgm:t>
    </dgm:pt>
    <dgm:pt modelId="{75493484-FF4F-4D0A-843E-8D9A0D3373C4}">
      <dgm:prSet phldrT="[ข้อความ]" custT="1"/>
      <dgm:spPr/>
      <dgm:t>
        <a:bodyPr/>
        <a:lstStyle/>
        <a:p>
          <a:r>
            <a:rPr lang="en-GB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2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A6E14ED-A66E-4461-882C-3D6AE9CC5EC1}" type="parTrans" cxnId="{D5086D6C-239D-4AEA-83ED-9E1AF95074BF}">
      <dgm:prSet/>
      <dgm:spPr/>
      <dgm:t>
        <a:bodyPr/>
        <a:lstStyle/>
        <a:p>
          <a:endParaRPr lang="th-TH" sz="1600"/>
        </a:p>
      </dgm:t>
    </dgm:pt>
    <dgm:pt modelId="{6716D20D-1565-4BDA-B846-CC308CD0D7A2}" type="sibTrans" cxnId="{D5086D6C-239D-4AEA-83ED-9E1AF95074BF}">
      <dgm:prSet/>
      <dgm:spPr/>
      <dgm:t>
        <a:bodyPr/>
        <a:lstStyle/>
        <a:p>
          <a:endParaRPr lang="th-TH" sz="1600"/>
        </a:p>
      </dgm:t>
    </dgm:pt>
    <dgm:pt modelId="{26BFE949-D420-4BE5-A96F-F59B3BEB2D1A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สร้างความเข้าใจการผลิตสินค้าที่ดี มีคุณภาพ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EF19EC6-F5C1-46C0-9888-B92D8FC6BA7E}" type="parTrans" cxnId="{C33B5C1D-6DD0-4046-9956-E8237A1AA02F}">
      <dgm:prSet/>
      <dgm:spPr/>
      <dgm:t>
        <a:bodyPr/>
        <a:lstStyle/>
        <a:p>
          <a:endParaRPr lang="th-TH" sz="1600"/>
        </a:p>
      </dgm:t>
    </dgm:pt>
    <dgm:pt modelId="{1C02BAC6-52DD-43BF-9FA2-ADA02E6ECA12}" type="sibTrans" cxnId="{C33B5C1D-6DD0-4046-9956-E8237A1AA02F}">
      <dgm:prSet/>
      <dgm:spPr/>
      <dgm:t>
        <a:bodyPr/>
        <a:lstStyle/>
        <a:p>
          <a:endParaRPr lang="th-TH" sz="1600"/>
        </a:p>
      </dgm:t>
    </dgm:pt>
    <dgm:pt modelId="{4BF1BE2A-13BD-41C8-A0D4-56C97DD0AC7A}">
      <dgm:prSet phldrT="[ข้อความ]" custT="1"/>
      <dgm:spPr/>
      <dgm:t>
        <a:bodyPr/>
        <a:lstStyle/>
        <a:p>
          <a:r>
            <a:rPr lang="en-GB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3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70564F0-DE13-4A28-B687-0EAAC003C145}" type="parTrans" cxnId="{010D8717-4422-45D6-8B40-D3A84872734D}">
      <dgm:prSet/>
      <dgm:spPr/>
      <dgm:t>
        <a:bodyPr/>
        <a:lstStyle/>
        <a:p>
          <a:endParaRPr lang="th-TH" sz="1600"/>
        </a:p>
      </dgm:t>
    </dgm:pt>
    <dgm:pt modelId="{3C07A3AA-3659-45FA-81F5-F01586D7A6E1}" type="sibTrans" cxnId="{010D8717-4422-45D6-8B40-D3A84872734D}">
      <dgm:prSet/>
      <dgm:spPr/>
      <dgm:t>
        <a:bodyPr/>
        <a:lstStyle/>
        <a:p>
          <a:endParaRPr lang="th-TH" sz="1600"/>
        </a:p>
      </dgm:t>
    </dgm:pt>
    <dgm:pt modelId="{14800BEA-97BE-4556-A453-E2A2F510AC20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แนะนำเกษตรกรด้านการผลิต เพียงพอความต้องการของผู้ซื้อ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A5088CC-82E5-47D3-B8BE-0543B82BEE8B}" type="parTrans" cxnId="{A588149F-1AA7-46B3-984B-ED7AFAB32A38}">
      <dgm:prSet/>
      <dgm:spPr/>
      <dgm:t>
        <a:bodyPr/>
        <a:lstStyle/>
        <a:p>
          <a:endParaRPr lang="th-TH" sz="1600"/>
        </a:p>
      </dgm:t>
    </dgm:pt>
    <dgm:pt modelId="{0A086115-C9ED-4717-AB3A-910D4220073E}" type="sibTrans" cxnId="{A588149F-1AA7-46B3-984B-ED7AFAB32A38}">
      <dgm:prSet/>
      <dgm:spPr/>
      <dgm:t>
        <a:bodyPr/>
        <a:lstStyle/>
        <a:p>
          <a:endParaRPr lang="th-TH" sz="1600"/>
        </a:p>
      </dgm:t>
    </dgm:pt>
    <dgm:pt modelId="{C6673976-2FD0-4238-BA31-397FEE8C8004}">
      <dgm:prSet phldrT="[ข้อความ]" custT="1"/>
      <dgm:spPr/>
      <dgm:t>
        <a:bodyPr/>
        <a:lstStyle/>
        <a:p>
          <a:r>
            <a:rPr lang="en-GB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4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5861467-B02D-46B5-914B-67D408B44524}" type="parTrans" cxnId="{4FB80219-0A76-4107-8B1D-32975AAD412D}">
      <dgm:prSet/>
      <dgm:spPr/>
      <dgm:t>
        <a:bodyPr/>
        <a:lstStyle/>
        <a:p>
          <a:endParaRPr lang="th-TH" sz="1600"/>
        </a:p>
      </dgm:t>
    </dgm:pt>
    <dgm:pt modelId="{86388040-313B-4C7C-8FB9-CE5F191DA99B}" type="sibTrans" cxnId="{4FB80219-0A76-4107-8B1D-32975AAD412D}">
      <dgm:prSet/>
      <dgm:spPr/>
      <dgm:t>
        <a:bodyPr/>
        <a:lstStyle/>
        <a:p>
          <a:endParaRPr lang="th-TH" sz="1600"/>
        </a:p>
      </dgm:t>
    </dgm:pt>
    <dgm:pt modelId="{32996E14-60C8-4C00-AB8C-6E28789FA231}">
      <dgm:prSet phldrT="[ข้อความ]" custT="1"/>
      <dgm:spPr/>
      <dgm:t>
        <a:bodyPr/>
        <a:lstStyle/>
        <a:p>
          <a:r>
            <a:rPr lang="en-GB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5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C49F941-1D81-4F64-80F0-03DD8378536F}" type="parTrans" cxnId="{1CBB1AE6-E7E2-4E9B-9397-F28DBAC745E7}">
      <dgm:prSet/>
      <dgm:spPr/>
      <dgm:t>
        <a:bodyPr/>
        <a:lstStyle/>
        <a:p>
          <a:endParaRPr lang="th-TH" sz="1600"/>
        </a:p>
      </dgm:t>
    </dgm:pt>
    <dgm:pt modelId="{7408A86F-9862-48D3-9917-65E088242EB0}" type="sibTrans" cxnId="{1CBB1AE6-E7E2-4E9B-9397-F28DBAC745E7}">
      <dgm:prSet/>
      <dgm:spPr/>
      <dgm:t>
        <a:bodyPr/>
        <a:lstStyle/>
        <a:p>
          <a:endParaRPr lang="th-TH" sz="1600"/>
        </a:p>
      </dgm:t>
    </dgm:pt>
    <dgm:pt modelId="{87B8AFF0-9C0B-439F-B4EE-DC72AF396EA4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วางแผนการผลิตและเกิดความต่อเนื่อง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09B08AE-B390-4BC6-AE50-9226669A7211}" type="parTrans" cxnId="{84B85BEB-B47C-42E5-A86C-C8DA3F0EECF8}">
      <dgm:prSet/>
      <dgm:spPr/>
      <dgm:t>
        <a:bodyPr/>
        <a:lstStyle/>
        <a:p>
          <a:endParaRPr lang="th-TH" sz="1600"/>
        </a:p>
      </dgm:t>
    </dgm:pt>
    <dgm:pt modelId="{E7C978A9-4ADC-496E-83ED-20C178029CAC}" type="sibTrans" cxnId="{84B85BEB-B47C-42E5-A86C-C8DA3F0EECF8}">
      <dgm:prSet/>
      <dgm:spPr/>
      <dgm:t>
        <a:bodyPr/>
        <a:lstStyle/>
        <a:p>
          <a:endParaRPr lang="th-TH" sz="1600"/>
        </a:p>
      </dgm:t>
    </dgm:pt>
    <dgm:pt modelId="{BB7D562C-922C-491B-B6ED-0C9653B1A576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สร้างองค์ความรู้ ทำการเกษตรถูกวิธี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17B4675-882E-41AC-8A45-55C44C4A0B52}" type="parTrans" cxnId="{F2BE7B45-8740-40CA-9B8A-E2786B638E89}">
      <dgm:prSet/>
      <dgm:spPr/>
      <dgm:t>
        <a:bodyPr/>
        <a:lstStyle/>
        <a:p>
          <a:endParaRPr lang="th-TH" sz="1600"/>
        </a:p>
      </dgm:t>
    </dgm:pt>
    <dgm:pt modelId="{4AFACA8A-CBE1-479A-8B9A-E43BE9DA99E4}" type="sibTrans" cxnId="{F2BE7B45-8740-40CA-9B8A-E2786B638E89}">
      <dgm:prSet/>
      <dgm:spPr/>
      <dgm:t>
        <a:bodyPr/>
        <a:lstStyle/>
        <a:p>
          <a:endParaRPr lang="th-TH" sz="1600"/>
        </a:p>
      </dgm:t>
    </dgm:pt>
    <dgm:pt modelId="{A320C131-0E0C-459F-AB1A-35299A4AA61B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ส่งเสริมเกษตรกรรวมกลุ่มการผลิต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37C36BE-A8C7-4996-82CD-A75F5D261855}" type="sibTrans" cxnId="{7EFA569D-5770-4573-A422-79948E706FB9}">
      <dgm:prSet/>
      <dgm:spPr/>
      <dgm:t>
        <a:bodyPr/>
        <a:lstStyle/>
        <a:p>
          <a:endParaRPr lang="th-TH" sz="1600"/>
        </a:p>
      </dgm:t>
    </dgm:pt>
    <dgm:pt modelId="{0C883B67-4B80-4D5F-8209-3A15DD29C682}" type="parTrans" cxnId="{7EFA569D-5770-4573-A422-79948E706FB9}">
      <dgm:prSet/>
      <dgm:spPr/>
      <dgm:t>
        <a:bodyPr/>
        <a:lstStyle/>
        <a:p>
          <a:endParaRPr lang="th-TH" sz="1600"/>
        </a:p>
      </dgm:t>
    </dgm:pt>
    <dgm:pt modelId="{E4AF9DB5-50C2-43AF-99B2-6DD87B688713}">
      <dgm:prSet phldrT="[ข้อความ]" custT="1"/>
      <dgm:spPr/>
      <dgm:t>
        <a:bodyPr/>
        <a:lstStyle/>
        <a:p>
          <a:r>
            <a:rPr lang="en-GB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6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3D0B06A-693E-4F23-A0A4-1A78D84C616D}" type="parTrans" cxnId="{ADA0E443-A705-4A93-B93C-28C61AA146B0}">
      <dgm:prSet/>
      <dgm:spPr/>
      <dgm:t>
        <a:bodyPr/>
        <a:lstStyle/>
        <a:p>
          <a:endParaRPr lang="th-TH" sz="1600"/>
        </a:p>
      </dgm:t>
    </dgm:pt>
    <dgm:pt modelId="{406CA028-3BBC-4EB3-91B9-A125ED55C79D}" type="sibTrans" cxnId="{ADA0E443-A705-4A93-B93C-28C61AA146B0}">
      <dgm:prSet/>
      <dgm:spPr/>
      <dgm:t>
        <a:bodyPr/>
        <a:lstStyle/>
        <a:p>
          <a:endParaRPr lang="th-TH" sz="1600"/>
        </a:p>
      </dgm:t>
    </dgm:pt>
    <dgm:pt modelId="{3A749013-4ADC-4B8F-9DA7-DBB567FA2176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จัดทำฐานข้อมูลเกษตรกรกลุ่มเป้าหมาย ครอบคลุมทุกด้าน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DC86453-E825-466A-AC16-DA38C5E9994F}" type="parTrans" cxnId="{34E3CCDD-D5F1-426C-845F-C4514C548D4F}">
      <dgm:prSet/>
      <dgm:spPr/>
      <dgm:t>
        <a:bodyPr/>
        <a:lstStyle/>
        <a:p>
          <a:endParaRPr lang="th-TH" sz="1600"/>
        </a:p>
      </dgm:t>
    </dgm:pt>
    <dgm:pt modelId="{D5D70264-077B-4CC4-A0BD-EB2F7E44DE40}" type="sibTrans" cxnId="{34E3CCDD-D5F1-426C-845F-C4514C548D4F}">
      <dgm:prSet/>
      <dgm:spPr/>
      <dgm:t>
        <a:bodyPr/>
        <a:lstStyle/>
        <a:p>
          <a:endParaRPr lang="th-TH" sz="1600"/>
        </a:p>
      </dgm:t>
    </dgm:pt>
    <dgm:pt modelId="{4AEDB189-2AD2-4B21-8DFC-186F6120C0DB}" type="pres">
      <dgm:prSet presAssocID="{5E8820E1-07D8-48B5-BA39-CCD88D3717D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7850E86-D57A-45A5-9CB0-217DE6FA1D88}" type="pres">
      <dgm:prSet presAssocID="{711BB770-8D3A-48C7-A6D6-8353080ABF0C}" presName="composite" presStyleCnt="0"/>
      <dgm:spPr/>
    </dgm:pt>
    <dgm:pt modelId="{C4DF2E72-5796-419F-8938-B0B7B00CC3F9}" type="pres">
      <dgm:prSet presAssocID="{711BB770-8D3A-48C7-A6D6-8353080ABF0C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5038025-93A7-449B-B48E-F4B7FF8409DA}" type="pres">
      <dgm:prSet presAssocID="{711BB770-8D3A-48C7-A6D6-8353080ABF0C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AC9B814-08FD-4BE8-9B9D-F247A9B6715D}" type="pres">
      <dgm:prSet presAssocID="{F2E693CA-0A1F-48B0-A5ED-38FEC49A9721}" presName="sp" presStyleCnt="0"/>
      <dgm:spPr/>
    </dgm:pt>
    <dgm:pt modelId="{28ECAF30-F9D2-4E84-979F-5654737B5494}" type="pres">
      <dgm:prSet presAssocID="{75493484-FF4F-4D0A-843E-8D9A0D3373C4}" presName="composite" presStyleCnt="0"/>
      <dgm:spPr/>
    </dgm:pt>
    <dgm:pt modelId="{B9B3FB5A-0F9E-4857-8D7F-E5B45A7EC826}" type="pres">
      <dgm:prSet presAssocID="{75493484-FF4F-4D0A-843E-8D9A0D3373C4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CDACB29-8074-45A2-B2D9-BB785E88B16E}" type="pres">
      <dgm:prSet presAssocID="{75493484-FF4F-4D0A-843E-8D9A0D3373C4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4327B71-56B0-4ED6-AAB1-676BE2903D9B}" type="pres">
      <dgm:prSet presAssocID="{6716D20D-1565-4BDA-B846-CC308CD0D7A2}" presName="sp" presStyleCnt="0"/>
      <dgm:spPr/>
    </dgm:pt>
    <dgm:pt modelId="{73987347-ADD0-43C3-9AE6-6391311B7E21}" type="pres">
      <dgm:prSet presAssocID="{4BF1BE2A-13BD-41C8-A0D4-56C97DD0AC7A}" presName="composite" presStyleCnt="0"/>
      <dgm:spPr/>
    </dgm:pt>
    <dgm:pt modelId="{DB9D478F-954B-4DCC-A69A-9238D04D71F0}" type="pres">
      <dgm:prSet presAssocID="{4BF1BE2A-13BD-41C8-A0D4-56C97DD0AC7A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4EDE694-E9D1-4594-BCBD-17B08F7419A5}" type="pres">
      <dgm:prSet presAssocID="{4BF1BE2A-13BD-41C8-A0D4-56C97DD0AC7A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13CAE9E-F6EF-4863-AFA8-9782FC737F15}" type="pres">
      <dgm:prSet presAssocID="{3C07A3AA-3659-45FA-81F5-F01586D7A6E1}" presName="sp" presStyleCnt="0"/>
      <dgm:spPr/>
    </dgm:pt>
    <dgm:pt modelId="{98033C03-FB0F-483A-9B52-DF4261BA3D09}" type="pres">
      <dgm:prSet presAssocID="{C6673976-2FD0-4238-BA31-397FEE8C8004}" presName="composite" presStyleCnt="0"/>
      <dgm:spPr/>
    </dgm:pt>
    <dgm:pt modelId="{C7B32DE2-1D40-461B-AB43-E6B8040E3A19}" type="pres">
      <dgm:prSet presAssocID="{C6673976-2FD0-4238-BA31-397FEE8C8004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C0C59A3-275C-4688-A8A6-45B683ED3CA2}" type="pres">
      <dgm:prSet presAssocID="{C6673976-2FD0-4238-BA31-397FEE8C8004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0390A1A-36E7-4C37-9916-D4191A136EF5}" type="pres">
      <dgm:prSet presAssocID="{86388040-313B-4C7C-8FB9-CE5F191DA99B}" presName="sp" presStyleCnt="0"/>
      <dgm:spPr/>
    </dgm:pt>
    <dgm:pt modelId="{9BD8335A-0BC4-4C14-8AA5-411C3276E8E2}" type="pres">
      <dgm:prSet presAssocID="{32996E14-60C8-4C00-AB8C-6E28789FA231}" presName="composite" presStyleCnt="0"/>
      <dgm:spPr/>
    </dgm:pt>
    <dgm:pt modelId="{92952F72-DAC9-45A8-A47A-8C916DD132E8}" type="pres">
      <dgm:prSet presAssocID="{32996E14-60C8-4C00-AB8C-6E28789FA231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D9ECE45-D050-4B5B-9555-FA563E84C1A5}" type="pres">
      <dgm:prSet presAssocID="{32996E14-60C8-4C00-AB8C-6E28789FA231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90042F5-BC9D-460F-A718-55AA7FE475C4}" type="pres">
      <dgm:prSet presAssocID="{7408A86F-9862-48D3-9917-65E088242EB0}" presName="sp" presStyleCnt="0"/>
      <dgm:spPr/>
    </dgm:pt>
    <dgm:pt modelId="{7EC7A4E7-E0AE-4F54-BB9B-B97B7A0EEB35}" type="pres">
      <dgm:prSet presAssocID="{E4AF9DB5-50C2-43AF-99B2-6DD87B688713}" presName="composite" presStyleCnt="0"/>
      <dgm:spPr/>
    </dgm:pt>
    <dgm:pt modelId="{C4D11BAC-A981-455D-847A-92FD0116185A}" type="pres">
      <dgm:prSet presAssocID="{E4AF9DB5-50C2-43AF-99B2-6DD87B688713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A0BF70E-7095-4FDF-95E7-4C249F304B42}" type="pres">
      <dgm:prSet presAssocID="{E4AF9DB5-50C2-43AF-99B2-6DD87B688713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588149F-1AA7-46B3-984B-ED7AFAB32A38}" srcId="{4BF1BE2A-13BD-41C8-A0D4-56C97DD0AC7A}" destId="{14800BEA-97BE-4556-A453-E2A2F510AC20}" srcOrd="0" destOrd="0" parTransId="{3A5088CC-82E5-47D3-B8BE-0543B82BEE8B}" sibTransId="{0A086115-C9ED-4717-AB3A-910D4220073E}"/>
    <dgm:cxn modelId="{B52B8FB3-86FA-49D9-AF16-9C35C6B17272}" srcId="{5E8820E1-07D8-48B5-BA39-CCD88D3717D6}" destId="{711BB770-8D3A-48C7-A6D6-8353080ABF0C}" srcOrd="0" destOrd="0" parTransId="{0233815A-D27B-44AB-AF51-30A1FF6EA01A}" sibTransId="{F2E693CA-0A1F-48B0-A5ED-38FEC49A9721}"/>
    <dgm:cxn modelId="{913BBFB2-714A-4DBE-B0F6-15BFB80FF217}" type="presOf" srcId="{A320C131-0E0C-459F-AB1A-35299A4AA61B}" destId="{65038025-93A7-449B-B48E-F4B7FF8409DA}" srcOrd="0" destOrd="0" presId="urn:microsoft.com/office/officeart/2005/8/layout/chevron2"/>
    <dgm:cxn modelId="{DBBD6287-83F7-4DAC-BC4C-EC6CFCD923DF}" type="presOf" srcId="{87B8AFF0-9C0B-439F-B4EE-DC72AF396EA4}" destId="{6C0C59A3-275C-4688-A8A6-45B683ED3CA2}" srcOrd="0" destOrd="0" presId="urn:microsoft.com/office/officeart/2005/8/layout/chevron2"/>
    <dgm:cxn modelId="{ADA0E443-A705-4A93-B93C-28C61AA146B0}" srcId="{5E8820E1-07D8-48B5-BA39-CCD88D3717D6}" destId="{E4AF9DB5-50C2-43AF-99B2-6DD87B688713}" srcOrd="5" destOrd="0" parTransId="{D3D0B06A-693E-4F23-A0A4-1A78D84C616D}" sibTransId="{406CA028-3BBC-4EB3-91B9-A125ED55C79D}"/>
    <dgm:cxn modelId="{F9CDAE86-42BC-408F-BAD9-40973A907DA5}" type="presOf" srcId="{C6673976-2FD0-4238-BA31-397FEE8C8004}" destId="{C7B32DE2-1D40-461B-AB43-E6B8040E3A19}" srcOrd="0" destOrd="0" presId="urn:microsoft.com/office/officeart/2005/8/layout/chevron2"/>
    <dgm:cxn modelId="{C12D55BE-3044-483C-90EB-32A52BD23413}" type="presOf" srcId="{5E8820E1-07D8-48B5-BA39-CCD88D3717D6}" destId="{4AEDB189-2AD2-4B21-8DFC-186F6120C0DB}" srcOrd="0" destOrd="0" presId="urn:microsoft.com/office/officeart/2005/8/layout/chevron2"/>
    <dgm:cxn modelId="{84B85BEB-B47C-42E5-A86C-C8DA3F0EECF8}" srcId="{C6673976-2FD0-4238-BA31-397FEE8C8004}" destId="{87B8AFF0-9C0B-439F-B4EE-DC72AF396EA4}" srcOrd="0" destOrd="0" parTransId="{D09B08AE-B390-4BC6-AE50-9226669A7211}" sibTransId="{E7C978A9-4ADC-496E-83ED-20C178029CAC}"/>
    <dgm:cxn modelId="{9026BDD5-7201-4CA1-94FD-7CA9EC3F05D5}" type="presOf" srcId="{711BB770-8D3A-48C7-A6D6-8353080ABF0C}" destId="{C4DF2E72-5796-419F-8938-B0B7B00CC3F9}" srcOrd="0" destOrd="0" presId="urn:microsoft.com/office/officeart/2005/8/layout/chevron2"/>
    <dgm:cxn modelId="{867312B3-8E57-484F-BB20-8E2551356428}" type="presOf" srcId="{4BF1BE2A-13BD-41C8-A0D4-56C97DD0AC7A}" destId="{DB9D478F-954B-4DCC-A69A-9238D04D71F0}" srcOrd="0" destOrd="0" presId="urn:microsoft.com/office/officeart/2005/8/layout/chevron2"/>
    <dgm:cxn modelId="{D5086D6C-239D-4AEA-83ED-9E1AF95074BF}" srcId="{5E8820E1-07D8-48B5-BA39-CCD88D3717D6}" destId="{75493484-FF4F-4D0A-843E-8D9A0D3373C4}" srcOrd="1" destOrd="0" parTransId="{4A6E14ED-A66E-4461-882C-3D6AE9CC5EC1}" sibTransId="{6716D20D-1565-4BDA-B846-CC308CD0D7A2}"/>
    <dgm:cxn modelId="{C33B5C1D-6DD0-4046-9956-E8237A1AA02F}" srcId="{75493484-FF4F-4D0A-843E-8D9A0D3373C4}" destId="{26BFE949-D420-4BE5-A96F-F59B3BEB2D1A}" srcOrd="0" destOrd="0" parTransId="{1EF19EC6-F5C1-46C0-9888-B92D8FC6BA7E}" sibTransId="{1C02BAC6-52DD-43BF-9FA2-ADA02E6ECA12}"/>
    <dgm:cxn modelId="{4FB80219-0A76-4107-8B1D-32975AAD412D}" srcId="{5E8820E1-07D8-48B5-BA39-CCD88D3717D6}" destId="{C6673976-2FD0-4238-BA31-397FEE8C8004}" srcOrd="3" destOrd="0" parTransId="{B5861467-B02D-46B5-914B-67D408B44524}" sibTransId="{86388040-313B-4C7C-8FB9-CE5F191DA99B}"/>
    <dgm:cxn modelId="{17914D36-9258-41D6-A6DB-8B8BD35A6E6C}" type="presOf" srcId="{E4AF9DB5-50C2-43AF-99B2-6DD87B688713}" destId="{C4D11BAC-A981-455D-847A-92FD0116185A}" srcOrd="0" destOrd="0" presId="urn:microsoft.com/office/officeart/2005/8/layout/chevron2"/>
    <dgm:cxn modelId="{811D8E97-D8C6-48B6-9345-A10E6AD872E3}" type="presOf" srcId="{26BFE949-D420-4BE5-A96F-F59B3BEB2D1A}" destId="{FCDACB29-8074-45A2-B2D9-BB785E88B16E}" srcOrd="0" destOrd="0" presId="urn:microsoft.com/office/officeart/2005/8/layout/chevron2"/>
    <dgm:cxn modelId="{1CBB1AE6-E7E2-4E9B-9397-F28DBAC745E7}" srcId="{5E8820E1-07D8-48B5-BA39-CCD88D3717D6}" destId="{32996E14-60C8-4C00-AB8C-6E28789FA231}" srcOrd="4" destOrd="0" parTransId="{FC49F941-1D81-4F64-80F0-03DD8378536F}" sibTransId="{7408A86F-9862-48D3-9917-65E088242EB0}"/>
    <dgm:cxn modelId="{7EFA569D-5770-4573-A422-79948E706FB9}" srcId="{711BB770-8D3A-48C7-A6D6-8353080ABF0C}" destId="{A320C131-0E0C-459F-AB1A-35299A4AA61B}" srcOrd="0" destOrd="0" parTransId="{0C883B67-4B80-4D5F-8209-3A15DD29C682}" sibTransId="{537C36BE-A8C7-4996-82CD-A75F5D261855}"/>
    <dgm:cxn modelId="{20ECFC6D-18CC-432C-8FFC-14FBB50651CE}" type="presOf" srcId="{14800BEA-97BE-4556-A453-E2A2F510AC20}" destId="{B4EDE694-E9D1-4594-BCBD-17B08F7419A5}" srcOrd="0" destOrd="0" presId="urn:microsoft.com/office/officeart/2005/8/layout/chevron2"/>
    <dgm:cxn modelId="{B0C50351-D125-404A-B47E-5ACC862361DF}" type="presOf" srcId="{75493484-FF4F-4D0A-843E-8D9A0D3373C4}" destId="{B9B3FB5A-0F9E-4857-8D7F-E5B45A7EC826}" srcOrd="0" destOrd="0" presId="urn:microsoft.com/office/officeart/2005/8/layout/chevron2"/>
    <dgm:cxn modelId="{F2BE7B45-8740-40CA-9B8A-E2786B638E89}" srcId="{32996E14-60C8-4C00-AB8C-6E28789FA231}" destId="{BB7D562C-922C-491B-B6ED-0C9653B1A576}" srcOrd="0" destOrd="0" parTransId="{617B4675-882E-41AC-8A45-55C44C4A0B52}" sibTransId="{4AFACA8A-CBE1-479A-8B9A-E43BE9DA99E4}"/>
    <dgm:cxn modelId="{37508692-E12A-4E96-8ED8-7E61FEF335AB}" type="presOf" srcId="{32996E14-60C8-4C00-AB8C-6E28789FA231}" destId="{92952F72-DAC9-45A8-A47A-8C916DD132E8}" srcOrd="0" destOrd="0" presId="urn:microsoft.com/office/officeart/2005/8/layout/chevron2"/>
    <dgm:cxn modelId="{803B3E07-6B04-4130-9C28-ACDB38BE8CB4}" type="presOf" srcId="{BB7D562C-922C-491B-B6ED-0C9653B1A576}" destId="{AD9ECE45-D050-4B5B-9555-FA563E84C1A5}" srcOrd="0" destOrd="0" presId="urn:microsoft.com/office/officeart/2005/8/layout/chevron2"/>
    <dgm:cxn modelId="{8333DDE9-7DE5-4B61-B9AA-A2AB809AE5CF}" type="presOf" srcId="{3A749013-4ADC-4B8F-9DA7-DBB567FA2176}" destId="{FA0BF70E-7095-4FDF-95E7-4C249F304B42}" srcOrd="0" destOrd="0" presId="urn:microsoft.com/office/officeart/2005/8/layout/chevron2"/>
    <dgm:cxn modelId="{34E3CCDD-D5F1-426C-845F-C4514C548D4F}" srcId="{E4AF9DB5-50C2-43AF-99B2-6DD87B688713}" destId="{3A749013-4ADC-4B8F-9DA7-DBB567FA2176}" srcOrd="0" destOrd="0" parTransId="{DDC86453-E825-466A-AC16-DA38C5E9994F}" sibTransId="{D5D70264-077B-4CC4-A0BD-EB2F7E44DE40}"/>
    <dgm:cxn modelId="{010D8717-4422-45D6-8B40-D3A84872734D}" srcId="{5E8820E1-07D8-48B5-BA39-CCD88D3717D6}" destId="{4BF1BE2A-13BD-41C8-A0D4-56C97DD0AC7A}" srcOrd="2" destOrd="0" parTransId="{870564F0-DE13-4A28-B687-0EAAC003C145}" sibTransId="{3C07A3AA-3659-45FA-81F5-F01586D7A6E1}"/>
    <dgm:cxn modelId="{5E5D031E-500D-4D95-83DB-31151B5F4533}" type="presParOf" srcId="{4AEDB189-2AD2-4B21-8DFC-186F6120C0DB}" destId="{17850E86-D57A-45A5-9CB0-217DE6FA1D88}" srcOrd="0" destOrd="0" presId="urn:microsoft.com/office/officeart/2005/8/layout/chevron2"/>
    <dgm:cxn modelId="{D9BEA50D-7A36-482B-8323-0F67B98A8F5F}" type="presParOf" srcId="{17850E86-D57A-45A5-9CB0-217DE6FA1D88}" destId="{C4DF2E72-5796-419F-8938-B0B7B00CC3F9}" srcOrd="0" destOrd="0" presId="urn:microsoft.com/office/officeart/2005/8/layout/chevron2"/>
    <dgm:cxn modelId="{0B52FA29-2F7C-4AC2-980F-25494102C815}" type="presParOf" srcId="{17850E86-D57A-45A5-9CB0-217DE6FA1D88}" destId="{65038025-93A7-449B-B48E-F4B7FF8409DA}" srcOrd="1" destOrd="0" presId="urn:microsoft.com/office/officeart/2005/8/layout/chevron2"/>
    <dgm:cxn modelId="{95E39CB9-F397-438F-A723-D6E15BE55C26}" type="presParOf" srcId="{4AEDB189-2AD2-4B21-8DFC-186F6120C0DB}" destId="{1AC9B814-08FD-4BE8-9B9D-F247A9B6715D}" srcOrd="1" destOrd="0" presId="urn:microsoft.com/office/officeart/2005/8/layout/chevron2"/>
    <dgm:cxn modelId="{1CF1C887-39A6-42C0-81AC-E99712E3B9DB}" type="presParOf" srcId="{4AEDB189-2AD2-4B21-8DFC-186F6120C0DB}" destId="{28ECAF30-F9D2-4E84-979F-5654737B5494}" srcOrd="2" destOrd="0" presId="urn:microsoft.com/office/officeart/2005/8/layout/chevron2"/>
    <dgm:cxn modelId="{C0CF628D-7F57-4E5B-8E84-B48EFBB07DC7}" type="presParOf" srcId="{28ECAF30-F9D2-4E84-979F-5654737B5494}" destId="{B9B3FB5A-0F9E-4857-8D7F-E5B45A7EC826}" srcOrd="0" destOrd="0" presId="urn:microsoft.com/office/officeart/2005/8/layout/chevron2"/>
    <dgm:cxn modelId="{969CB4CC-A81D-44B7-85C1-14C4E0EB4DE5}" type="presParOf" srcId="{28ECAF30-F9D2-4E84-979F-5654737B5494}" destId="{FCDACB29-8074-45A2-B2D9-BB785E88B16E}" srcOrd="1" destOrd="0" presId="urn:microsoft.com/office/officeart/2005/8/layout/chevron2"/>
    <dgm:cxn modelId="{DBFB1BFB-F3F6-400A-823D-1F02FA82B7AE}" type="presParOf" srcId="{4AEDB189-2AD2-4B21-8DFC-186F6120C0DB}" destId="{84327B71-56B0-4ED6-AAB1-676BE2903D9B}" srcOrd="3" destOrd="0" presId="urn:microsoft.com/office/officeart/2005/8/layout/chevron2"/>
    <dgm:cxn modelId="{1087AE88-239D-4A36-AE58-74DE3CC78105}" type="presParOf" srcId="{4AEDB189-2AD2-4B21-8DFC-186F6120C0DB}" destId="{73987347-ADD0-43C3-9AE6-6391311B7E21}" srcOrd="4" destOrd="0" presId="urn:microsoft.com/office/officeart/2005/8/layout/chevron2"/>
    <dgm:cxn modelId="{208FBD74-588E-4D60-B4AA-D08A21233E35}" type="presParOf" srcId="{73987347-ADD0-43C3-9AE6-6391311B7E21}" destId="{DB9D478F-954B-4DCC-A69A-9238D04D71F0}" srcOrd="0" destOrd="0" presId="urn:microsoft.com/office/officeart/2005/8/layout/chevron2"/>
    <dgm:cxn modelId="{BB37A1D5-21DD-4D24-8348-C74F6CC79DF4}" type="presParOf" srcId="{73987347-ADD0-43C3-9AE6-6391311B7E21}" destId="{B4EDE694-E9D1-4594-BCBD-17B08F7419A5}" srcOrd="1" destOrd="0" presId="urn:microsoft.com/office/officeart/2005/8/layout/chevron2"/>
    <dgm:cxn modelId="{D2801C78-CCE0-4B69-902A-B0F96E65E256}" type="presParOf" srcId="{4AEDB189-2AD2-4B21-8DFC-186F6120C0DB}" destId="{C13CAE9E-F6EF-4863-AFA8-9782FC737F15}" srcOrd="5" destOrd="0" presId="urn:microsoft.com/office/officeart/2005/8/layout/chevron2"/>
    <dgm:cxn modelId="{AC99D9FB-F118-4CAC-A13F-5EE618550D30}" type="presParOf" srcId="{4AEDB189-2AD2-4B21-8DFC-186F6120C0DB}" destId="{98033C03-FB0F-483A-9B52-DF4261BA3D09}" srcOrd="6" destOrd="0" presId="urn:microsoft.com/office/officeart/2005/8/layout/chevron2"/>
    <dgm:cxn modelId="{76DABC94-14CF-43E3-87AF-F4066B64CEFE}" type="presParOf" srcId="{98033C03-FB0F-483A-9B52-DF4261BA3D09}" destId="{C7B32DE2-1D40-461B-AB43-E6B8040E3A19}" srcOrd="0" destOrd="0" presId="urn:microsoft.com/office/officeart/2005/8/layout/chevron2"/>
    <dgm:cxn modelId="{43CA106A-F03E-4145-895B-651D21C055B0}" type="presParOf" srcId="{98033C03-FB0F-483A-9B52-DF4261BA3D09}" destId="{6C0C59A3-275C-4688-A8A6-45B683ED3CA2}" srcOrd="1" destOrd="0" presId="urn:microsoft.com/office/officeart/2005/8/layout/chevron2"/>
    <dgm:cxn modelId="{58B19206-1056-4CB0-A372-0A63A05EE3FD}" type="presParOf" srcId="{4AEDB189-2AD2-4B21-8DFC-186F6120C0DB}" destId="{B0390A1A-36E7-4C37-9916-D4191A136EF5}" srcOrd="7" destOrd="0" presId="urn:microsoft.com/office/officeart/2005/8/layout/chevron2"/>
    <dgm:cxn modelId="{52DCD859-B1A7-42E7-9691-4861CD6D474B}" type="presParOf" srcId="{4AEDB189-2AD2-4B21-8DFC-186F6120C0DB}" destId="{9BD8335A-0BC4-4C14-8AA5-411C3276E8E2}" srcOrd="8" destOrd="0" presId="urn:microsoft.com/office/officeart/2005/8/layout/chevron2"/>
    <dgm:cxn modelId="{E16C344D-213B-4DB9-AD2C-11CA12702F09}" type="presParOf" srcId="{9BD8335A-0BC4-4C14-8AA5-411C3276E8E2}" destId="{92952F72-DAC9-45A8-A47A-8C916DD132E8}" srcOrd="0" destOrd="0" presId="urn:microsoft.com/office/officeart/2005/8/layout/chevron2"/>
    <dgm:cxn modelId="{0EC73EC1-5065-414B-8680-44FDD91B9A2C}" type="presParOf" srcId="{9BD8335A-0BC4-4C14-8AA5-411C3276E8E2}" destId="{AD9ECE45-D050-4B5B-9555-FA563E84C1A5}" srcOrd="1" destOrd="0" presId="urn:microsoft.com/office/officeart/2005/8/layout/chevron2"/>
    <dgm:cxn modelId="{9E19BE1F-F1B4-472A-8E48-E922A49B86D2}" type="presParOf" srcId="{4AEDB189-2AD2-4B21-8DFC-186F6120C0DB}" destId="{D90042F5-BC9D-460F-A718-55AA7FE475C4}" srcOrd="9" destOrd="0" presId="urn:microsoft.com/office/officeart/2005/8/layout/chevron2"/>
    <dgm:cxn modelId="{6526C78E-C2E4-4816-9C61-96608036872A}" type="presParOf" srcId="{4AEDB189-2AD2-4B21-8DFC-186F6120C0DB}" destId="{7EC7A4E7-E0AE-4F54-BB9B-B97B7A0EEB35}" srcOrd="10" destOrd="0" presId="urn:microsoft.com/office/officeart/2005/8/layout/chevron2"/>
    <dgm:cxn modelId="{266D449B-B510-4493-AFD7-CF0361D04B55}" type="presParOf" srcId="{7EC7A4E7-E0AE-4F54-BB9B-B97B7A0EEB35}" destId="{C4D11BAC-A981-455D-847A-92FD0116185A}" srcOrd="0" destOrd="0" presId="urn:microsoft.com/office/officeart/2005/8/layout/chevron2"/>
    <dgm:cxn modelId="{E22BEB5A-3113-45B2-9B49-E2F869C453C6}" type="presParOf" srcId="{7EC7A4E7-E0AE-4F54-BB9B-B97B7A0EEB35}" destId="{FA0BF70E-7095-4FDF-95E7-4C249F304B4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65D1E7-6BD3-4BB1-A896-46468CD71172}" type="doc">
      <dgm:prSet loTypeId="urn:microsoft.com/office/officeart/2005/8/layout/cycle4" loCatId="relationship" qsTypeId="urn:microsoft.com/office/officeart/2005/8/quickstyle/simple1" qsCatId="simple" csTypeId="urn:microsoft.com/office/officeart/2005/8/colors/accent6_3" csCatId="accent6" phldr="1"/>
      <dgm:spPr/>
    </dgm:pt>
    <dgm:pt modelId="{24601EF3-EAA2-4587-B498-F5863FAE1CA7}">
      <dgm:prSet phldrT="[ข้อความ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th-TH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ไม่มีแหล่งซื้อ</a:t>
          </a:r>
          <a:endParaRPr lang="th-TH" sz="16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26BB2AA-F646-49DB-BC46-07C4E9FEE3E9}" type="parTrans" cxnId="{5DB9D52D-A782-4C23-8E3B-1391DFDF59CD}">
      <dgm:prSet/>
      <dgm:spPr/>
      <dgm:t>
        <a:bodyPr/>
        <a:lstStyle/>
        <a:p>
          <a:endParaRPr lang="th-TH"/>
        </a:p>
      </dgm:t>
    </dgm:pt>
    <dgm:pt modelId="{8A162B3F-6F6D-4C18-977C-1D9C01316DF7}" type="sibTrans" cxnId="{5DB9D52D-A782-4C23-8E3B-1391DFDF59CD}">
      <dgm:prSet/>
      <dgm:spPr/>
      <dgm:t>
        <a:bodyPr/>
        <a:lstStyle/>
        <a:p>
          <a:endParaRPr lang="th-TH"/>
        </a:p>
      </dgm:t>
    </dgm:pt>
    <dgm:pt modelId="{8106B9F0-4516-43CD-9F8B-DE7295A5AD17}">
      <dgm:prSet phldrT="[ข้อความ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th-TH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ไม่มีปริมาณพอเพียง</a:t>
          </a:r>
          <a:endParaRPr lang="th-TH" sz="16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5F37709-1743-486B-9BF1-EF7A0CB6D4C9}" type="parTrans" cxnId="{E32AF73C-0972-443D-8882-7FFC8185D8F0}">
      <dgm:prSet/>
      <dgm:spPr/>
      <dgm:t>
        <a:bodyPr/>
        <a:lstStyle/>
        <a:p>
          <a:endParaRPr lang="th-TH"/>
        </a:p>
      </dgm:t>
    </dgm:pt>
    <dgm:pt modelId="{F1B64452-4651-41F4-A819-B9514B7BE757}" type="sibTrans" cxnId="{E32AF73C-0972-443D-8882-7FFC8185D8F0}">
      <dgm:prSet/>
      <dgm:spPr/>
      <dgm:t>
        <a:bodyPr/>
        <a:lstStyle/>
        <a:p>
          <a:endParaRPr lang="th-TH"/>
        </a:p>
      </dgm:t>
    </dgm:pt>
    <dgm:pt modelId="{D81BE025-79C1-43EA-86B6-EE62B4C6FDE1}">
      <dgm:prSet phldrT="[ข้อความ]"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th-TH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ไม่มีความแน่นอน</a:t>
          </a:r>
          <a:endParaRPr lang="th-TH" sz="16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6B8A467-95C7-49FF-B201-A2401C384552}" type="parTrans" cxnId="{101B03DE-342A-42F9-9CEB-3B556D327084}">
      <dgm:prSet/>
      <dgm:spPr/>
      <dgm:t>
        <a:bodyPr/>
        <a:lstStyle/>
        <a:p>
          <a:endParaRPr lang="th-TH"/>
        </a:p>
      </dgm:t>
    </dgm:pt>
    <dgm:pt modelId="{5DCA47A9-CDD5-4432-88BE-C313718B7A9A}" type="sibTrans" cxnId="{101B03DE-342A-42F9-9CEB-3B556D327084}">
      <dgm:prSet/>
      <dgm:spPr/>
      <dgm:t>
        <a:bodyPr/>
        <a:lstStyle/>
        <a:p>
          <a:endParaRPr lang="th-TH"/>
        </a:p>
      </dgm:t>
    </dgm:pt>
    <dgm:pt modelId="{0DF3CAC1-7F0F-41CA-BE81-BF8910DF5646}">
      <dgm:prSet phldrT="[ข้อความ]" custT="1"/>
      <dgm:spPr/>
      <dgm:t>
        <a:bodyPr/>
        <a:lstStyle/>
        <a:p>
          <a:r>
            <a:rPr lang="th-TH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ราคาผันผวน</a:t>
          </a:r>
          <a:endParaRPr lang="th-TH" sz="16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AC4E2B5-FA25-45C3-854D-B456AD139CCC}" type="parTrans" cxnId="{D311A713-A014-4C3F-B655-C9E56E01E61A}">
      <dgm:prSet/>
      <dgm:spPr/>
      <dgm:t>
        <a:bodyPr/>
        <a:lstStyle/>
        <a:p>
          <a:endParaRPr lang="th-TH"/>
        </a:p>
      </dgm:t>
    </dgm:pt>
    <dgm:pt modelId="{668D287D-C258-4AC4-B1F9-7DD9EC0C13BA}" type="sibTrans" cxnId="{D311A713-A014-4C3F-B655-C9E56E01E61A}">
      <dgm:prSet/>
      <dgm:spPr/>
      <dgm:t>
        <a:bodyPr/>
        <a:lstStyle/>
        <a:p>
          <a:endParaRPr lang="th-TH"/>
        </a:p>
      </dgm:t>
    </dgm:pt>
    <dgm:pt modelId="{7E821399-DAD3-4BF0-A6ED-C90802F765C5}" type="pres">
      <dgm:prSet presAssocID="{6865D1E7-6BD3-4BB1-A896-46468CD71172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78AFF32-6E8D-45C8-9313-CC82CDC23473}" type="pres">
      <dgm:prSet presAssocID="{6865D1E7-6BD3-4BB1-A896-46468CD71172}" presName="children" presStyleCnt="0"/>
      <dgm:spPr/>
    </dgm:pt>
    <dgm:pt modelId="{EEDE580B-863F-4F89-B9F1-93EED01F8A7C}" type="pres">
      <dgm:prSet presAssocID="{6865D1E7-6BD3-4BB1-A896-46468CD71172}" presName="childPlaceholder" presStyleCnt="0"/>
      <dgm:spPr/>
    </dgm:pt>
    <dgm:pt modelId="{BDFA2652-8F0D-459D-87CF-EFDE44DCC5DC}" type="pres">
      <dgm:prSet presAssocID="{6865D1E7-6BD3-4BB1-A896-46468CD71172}" presName="circle" presStyleCnt="0"/>
      <dgm:spPr/>
    </dgm:pt>
    <dgm:pt modelId="{985BD375-5F4A-41D6-AB2D-5DEBB10B7689}" type="pres">
      <dgm:prSet presAssocID="{6865D1E7-6BD3-4BB1-A896-46468CD71172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935F9AB-EC9E-448C-B351-F70C47FCB357}" type="pres">
      <dgm:prSet presAssocID="{6865D1E7-6BD3-4BB1-A896-46468CD71172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01BB9F4-4ECC-4635-BC10-478F91875AB3}" type="pres">
      <dgm:prSet presAssocID="{6865D1E7-6BD3-4BB1-A896-46468CD71172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36F5912-69BA-4CFA-83C1-8950DDDDB7D5}" type="pres">
      <dgm:prSet presAssocID="{6865D1E7-6BD3-4BB1-A896-46468CD71172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A89F262-7FB9-43EF-9E00-73CB8E6239F0}" type="pres">
      <dgm:prSet presAssocID="{6865D1E7-6BD3-4BB1-A896-46468CD71172}" presName="quadrantPlaceholder" presStyleCnt="0"/>
      <dgm:spPr/>
    </dgm:pt>
    <dgm:pt modelId="{806FCFA8-3E54-4BFF-ADF7-09961A338A4A}" type="pres">
      <dgm:prSet presAssocID="{6865D1E7-6BD3-4BB1-A896-46468CD71172}" presName="center1" presStyleLbl="fgShp" presStyleIdx="0" presStyleCnt="2"/>
      <dgm:spPr/>
    </dgm:pt>
    <dgm:pt modelId="{53D2828B-6D6C-4336-889A-85CD4DC916C6}" type="pres">
      <dgm:prSet presAssocID="{6865D1E7-6BD3-4BB1-A896-46468CD71172}" presName="center2" presStyleLbl="fgShp" presStyleIdx="1" presStyleCnt="2"/>
      <dgm:spPr/>
    </dgm:pt>
  </dgm:ptLst>
  <dgm:cxnLst>
    <dgm:cxn modelId="{D311A713-A014-4C3F-B655-C9E56E01E61A}" srcId="{6865D1E7-6BD3-4BB1-A896-46468CD71172}" destId="{0DF3CAC1-7F0F-41CA-BE81-BF8910DF5646}" srcOrd="3" destOrd="0" parTransId="{5AC4E2B5-FA25-45C3-854D-B456AD139CCC}" sibTransId="{668D287D-C258-4AC4-B1F9-7DD9EC0C13BA}"/>
    <dgm:cxn modelId="{E32AF73C-0972-443D-8882-7FFC8185D8F0}" srcId="{6865D1E7-6BD3-4BB1-A896-46468CD71172}" destId="{8106B9F0-4516-43CD-9F8B-DE7295A5AD17}" srcOrd="1" destOrd="0" parTransId="{05F37709-1743-486B-9BF1-EF7A0CB6D4C9}" sibTransId="{F1B64452-4651-41F4-A819-B9514B7BE757}"/>
    <dgm:cxn modelId="{665F61A7-9306-440D-A8CD-CA408807541E}" type="presOf" srcId="{24601EF3-EAA2-4587-B498-F5863FAE1CA7}" destId="{985BD375-5F4A-41D6-AB2D-5DEBB10B7689}" srcOrd="0" destOrd="0" presId="urn:microsoft.com/office/officeart/2005/8/layout/cycle4"/>
    <dgm:cxn modelId="{4E0EA075-B4A5-4D4B-82DD-B427AAE50F20}" type="presOf" srcId="{D81BE025-79C1-43EA-86B6-EE62B4C6FDE1}" destId="{401BB9F4-4ECC-4635-BC10-478F91875AB3}" srcOrd="0" destOrd="0" presId="urn:microsoft.com/office/officeart/2005/8/layout/cycle4"/>
    <dgm:cxn modelId="{79E9FE34-3152-421E-9610-B7FA6902B0E1}" type="presOf" srcId="{6865D1E7-6BD3-4BB1-A896-46468CD71172}" destId="{7E821399-DAD3-4BF0-A6ED-C90802F765C5}" srcOrd="0" destOrd="0" presId="urn:microsoft.com/office/officeart/2005/8/layout/cycle4"/>
    <dgm:cxn modelId="{101B03DE-342A-42F9-9CEB-3B556D327084}" srcId="{6865D1E7-6BD3-4BB1-A896-46468CD71172}" destId="{D81BE025-79C1-43EA-86B6-EE62B4C6FDE1}" srcOrd="2" destOrd="0" parTransId="{26B8A467-95C7-49FF-B201-A2401C384552}" sibTransId="{5DCA47A9-CDD5-4432-88BE-C313718B7A9A}"/>
    <dgm:cxn modelId="{5DB9D52D-A782-4C23-8E3B-1391DFDF59CD}" srcId="{6865D1E7-6BD3-4BB1-A896-46468CD71172}" destId="{24601EF3-EAA2-4587-B498-F5863FAE1CA7}" srcOrd="0" destOrd="0" parTransId="{726BB2AA-F646-49DB-BC46-07C4E9FEE3E9}" sibTransId="{8A162B3F-6F6D-4C18-977C-1D9C01316DF7}"/>
    <dgm:cxn modelId="{C913D09D-87C8-42B8-B305-138EFAF8EF57}" type="presOf" srcId="{8106B9F0-4516-43CD-9F8B-DE7295A5AD17}" destId="{B935F9AB-EC9E-448C-B351-F70C47FCB357}" srcOrd="0" destOrd="0" presId="urn:microsoft.com/office/officeart/2005/8/layout/cycle4"/>
    <dgm:cxn modelId="{0CBDD9C5-7AB6-41F7-8CB3-F894B2B75E02}" type="presOf" srcId="{0DF3CAC1-7F0F-41CA-BE81-BF8910DF5646}" destId="{836F5912-69BA-4CFA-83C1-8950DDDDB7D5}" srcOrd="0" destOrd="0" presId="urn:microsoft.com/office/officeart/2005/8/layout/cycle4"/>
    <dgm:cxn modelId="{E4D9DAC3-B2DF-456F-AA68-2DB1AF08B345}" type="presParOf" srcId="{7E821399-DAD3-4BF0-A6ED-C90802F765C5}" destId="{A78AFF32-6E8D-45C8-9313-CC82CDC23473}" srcOrd="0" destOrd="0" presId="urn:microsoft.com/office/officeart/2005/8/layout/cycle4"/>
    <dgm:cxn modelId="{498E2C71-D1CE-4B3D-A471-0FDCF56B9F11}" type="presParOf" srcId="{A78AFF32-6E8D-45C8-9313-CC82CDC23473}" destId="{EEDE580B-863F-4F89-B9F1-93EED01F8A7C}" srcOrd="0" destOrd="0" presId="urn:microsoft.com/office/officeart/2005/8/layout/cycle4"/>
    <dgm:cxn modelId="{D1577A85-5D0F-4ABD-BBE1-DB1576F54069}" type="presParOf" srcId="{7E821399-DAD3-4BF0-A6ED-C90802F765C5}" destId="{BDFA2652-8F0D-459D-87CF-EFDE44DCC5DC}" srcOrd="1" destOrd="0" presId="urn:microsoft.com/office/officeart/2005/8/layout/cycle4"/>
    <dgm:cxn modelId="{DB235D43-D868-4CC2-861C-A0321DE6125D}" type="presParOf" srcId="{BDFA2652-8F0D-459D-87CF-EFDE44DCC5DC}" destId="{985BD375-5F4A-41D6-AB2D-5DEBB10B7689}" srcOrd="0" destOrd="0" presId="urn:microsoft.com/office/officeart/2005/8/layout/cycle4"/>
    <dgm:cxn modelId="{782AE506-5744-4248-A24C-7A25669AAEDD}" type="presParOf" srcId="{BDFA2652-8F0D-459D-87CF-EFDE44DCC5DC}" destId="{B935F9AB-EC9E-448C-B351-F70C47FCB357}" srcOrd="1" destOrd="0" presId="urn:microsoft.com/office/officeart/2005/8/layout/cycle4"/>
    <dgm:cxn modelId="{0027485F-1A45-4D96-833B-2D2B55D536E3}" type="presParOf" srcId="{BDFA2652-8F0D-459D-87CF-EFDE44DCC5DC}" destId="{401BB9F4-4ECC-4635-BC10-478F91875AB3}" srcOrd="2" destOrd="0" presId="urn:microsoft.com/office/officeart/2005/8/layout/cycle4"/>
    <dgm:cxn modelId="{6D143B6A-49A6-4D0E-A2A7-F1EB7A45734F}" type="presParOf" srcId="{BDFA2652-8F0D-459D-87CF-EFDE44DCC5DC}" destId="{836F5912-69BA-4CFA-83C1-8950DDDDB7D5}" srcOrd="3" destOrd="0" presId="urn:microsoft.com/office/officeart/2005/8/layout/cycle4"/>
    <dgm:cxn modelId="{BEC8F867-26D4-4093-95CA-994D29EDC623}" type="presParOf" srcId="{BDFA2652-8F0D-459D-87CF-EFDE44DCC5DC}" destId="{0A89F262-7FB9-43EF-9E00-73CB8E6239F0}" srcOrd="4" destOrd="0" presId="urn:microsoft.com/office/officeart/2005/8/layout/cycle4"/>
    <dgm:cxn modelId="{CFE8BCEF-CCC3-4653-A834-AE59DEF86011}" type="presParOf" srcId="{7E821399-DAD3-4BF0-A6ED-C90802F765C5}" destId="{806FCFA8-3E54-4BFF-ADF7-09961A338A4A}" srcOrd="2" destOrd="0" presId="urn:microsoft.com/office/officeart/2005/8/layout/cycle4"/>
    <dgm:cxn modelId="{E68687A8-1BD5-478E-9EDF-91F09F3F3511}" type="presParOf" srcId="{7E821399-DAD3-4BF0-A6ED-C90802F765C5}" destId="{53D2828B-6D6C-4336-889A-85CD4DC916C6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D5D33C1-8EFC-4AAB-AE9E-06B6A4E4BFE9}" type="doc">
      <dgm:prSet loTypeId="urn:microsoft.com/office/officeart/2005/8/layout/cycle3" loCatId="cycle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th-TH"/>
        </a:p>
      </dgm:t>
    </dgm:pt>
    <dgm:pt modelId="{45EA65AC-CFAB-4C2F-A66E-8C74D2658707}">
      <dgm:prSet phldrT="[ข้อความ]" custT="1"/>
      <dgm:spPr/>
      <dgm:t>
        <a:bodyPr/>
        <a:lstStyle/>
        <a:p>
          <a:r>
            <a:rPr lang="th-TH" sz="12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บูรณาการการทำงาน</a:t>
          </a:r>
          <a:endParaRPr lang="th-TH" sz="12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B91E1BE-94D1-4128-A034-BA6C84079CDC}" type="parTrans" cxnId="{AEA350AB-555E-4374-8C36-ED667F11FE69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E46B82C-3475-4F91-BFEF-5AC0DA36BC4D}" type="sibTrans" cxnId="{AEA350AB-555E-4374-8C36-ED667F11FE69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3B8DA37-C3EC-4A47-A6C1-B21F1A63B8D0}">
      <dgm:prSet phldrT="[ข้อความ]" custT="1"/>
      <dgm:spPr/>
      <dgm:t>
        <a:bodyPr/>
        <a:lstStyle/>
        <a:p>
          <a:r>
            <a:rPr lang="th-TH" sz="12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มีเทคนิค วิธีการ แข่งขันทางการตลาด</a:t>
          </a:r>
          <a:endParaRPr lang="th-TH" sz="12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21CD6FE-499A-4DCE-8A50-5D46807A9783}" type="parTrans" cxnId="{5B35CF17-E5F6-4C71-870E-883485E18442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FFDB395-489B-4AD6-BCB0-E565F30E4F9E}" type="sibTrans" cxnId="{5B35CF17-E5F6-4C71-870E-883485E18442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C752D58-A5FB-474B-90F3-238E4CF6DEF7}">
      <dgm:prSet phldrT="[ข้อความ]" custT="1"/>
      <dgm:spPr/>
      <dgm:t>
        <a:bodyPr/>
        <a:lstStyle/>
        <a:p>
          <a:r>
            <a:rPr lang="th-TH" sz="11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แก้ไขปัญหาของเกษตรกรให้รวดเร็ว</a:t>
          </a:r>
          <a:endParaRPr lang="th-TH" sz="11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97A85EC-F96F-4178-880E-DC7A849A6B7B}" type="parTrans" cxnId="{99261DD2-EE0B-496E-845E-D38FED616024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305AF34-2218-4B33-8B09-D7C325F40ECB}" type="sibTrans" cxnId="{99261DD2-EE0B-496E-845E-D38FED616024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F234E76-A876-4FD5-BF9E-58F7B3F2854C}">
      <dgm:prSet phldrT="[ข้อความ]" custT="1"/>
      <dgm:spPr/>
      <dgm:t>
        <a:bodyPr/>
        <a:lstStyle/>
        <a:p>
          <a:r>
            <a:rPr lang="th-TH" sz="12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เบิกจ่ายเงินจาก </a:t>
          </a:r>
          <a:r>
            <a:rPr lang="th-TH" sz="1200" b="1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ร.พ</a:t>
          </a:r>
          <a:r>
            <a:rPr lang="th-TH" sz="12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.ที่เชื่อมโยงกับบริษัทฯ</a:t>
          </a:r>
          <a:endParaRPr lang="th-TH" sz="12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D611C1C-B2FA-4DAF-8281-CC1846089123}" type="parTrans" cxnId="{287CD715-4F6A-4DD3-88D8-0BB1BE09ADF1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2EFC36F-9A82-41B4-B671-11D4547E19E8}" type="sibTrans" cxnId="{287CD715-4F6A-4DD3-88D8-0BB1BE09ADF1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D18CDAC-209E-4ED2-B358-7E2BCBF5DC24}">
      <dgm:prSet phldrT="[ข้อความ]" custT="1"/>
      <dgm:spPr/>
      <dgm:t>
        <a:bodyPr/>
        <a:lstStyle/>
        <a:p>
          <a:r>
            <a:rPr lang="th-TH" sz="12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พัฒนาระบบการขนส่ง บรรจุภัณฑ์ที่มีคุณภาพ</a:t>
          </a:r>
          <a:endParaRPr lang="th-TH" sz="12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7028FEB-B2A2-4947-954F-53C776F22DDF}" type="parTrans" cxnId="{84DDF0C5-2FAF-4EB2-A30F-36C314583658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EC3A97C-AC3A-4450-B20E-A74E0C006FC6}" type="sibTrans" cxnId="{84DDF0C5-2FAF-4EB2-A30F-36C314583658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00CEF81-BB02-49A4-869A-0324BA0B8856}" type="pres">
      <dgm:prSet presAssocID="{5D5D33C1-8EFC-4AAB-AE9E-06B6A4E4BFE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B1AAD42-548E-4A75-9256-675B9CBFABF9}" type="pres">
      <dgm:prSet presAssocID="{5D5D33C1-8EFC-4AAB-AE9E-06B6A4E4BFE9}" presName="cycle" presStyleCnt="0"/>
      <dgm:spPr/>
      <dgm:t>
        <a:bodyPr/>
        <a:lstStyle/>
        <a:p>
          <a:endParaRPr lang="th-TH"/>
        </a:p>
      </dgm:t>
    </dgm:pt>
    <dgm:pt modelId="{A095143D-DBF5-49E5-8060-27369B693602}" type="pres">
      <dgm:prSet presAssocID="{45EA65AC-CFAB-4C2F-A66E-8C74D2658707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71C714A-90F7-4FCD-A2D5-C641E234B1F4}" type="pres">
      <dgm:prSet presAssocID="{FE46B82C-3475-4F91-BFEF-5AC0DA36BC4D}" presName="sibTransFirstNode" presStyleLbl="bgShp" presStyleIdx="0" presStyleCnt="1"/>
      <dgm:spPr/>
      <dgm:t>
        <a:bodyPr/>
        <a:lstStyle/>
        <a:p>
          <a:endParaRPr lang="th-TH"/>
        </a:p>
      </dgm:t>
    </dgm:pt>
    <dgm:pt modelId="{A5440E0E-213C-4E8E-A344-E191FFC9AA70}" type="pres">
      <dgm:prSet presAssocID="{F3B8DA37-C3EC-4A47-A6C1-B21F1A63B8D0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529E496-913E-43F8-8437-91EB076A5D8A}" type="pres">
      <dgm:prSet presAssocID="{9C752D58-A5FB-474B-90F3-238E4CF6DEF7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85BE2F9-B7EA-4D2B-8643-0AECD7B08638}" type="pres">
      <dgm:prSet presAssocID="{5D18CDAC-209E-4ED2-B358-7E2BCBF5DC24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86F8EB3-624A-449A-9DF7-A2AB405B4D16}" type="pres">
      <dgm:prSet presAssocID="{5F234E76-A876-4FD5-BF9E-58F7B3F2854C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772C3D9-82EB-4BE8-A948-301FAAC3E638}" type="presOf" srcId="{5D18CDAC-209E-4ED2-B358-7E2BCBF5DC24}" destId="{A85BE2F9-B7EA-4D2B-8643-0AECD7B08638}" srcOrd="0" destOrd="0" presId="urn:microsoft.com/office/officeart/2005/8/layout/cycle3"/>
    <dgm:cxn modelId="{287CD715-4F6A-4DD3-88D8-0BB1BE09ADF1}" srcId="{5D5D33C1-8EFC-4AAB-AE9E-06B6A4E4BFE9}" destId="{5F234E76-A876-4FD5-BF9E-58F7B3F2854C}" srcOrd="4" destOrd="0" parTransId="{BD611C1C-B2FA-4DAF-8281-CC1846089123}" sibTransId="{A2EFC36F-9A82-41B4-B671-11D4547E19E8}"/>
    <dgm:cxn modelId="{7D7CF185-52B1-4FEF-BFAC-D1870A46DB56}" type="presOf" srcId="{5F234E76-A876-4FD5-BF9E-58F7B3F2854C}" destId="{986F8EB3-624A-449A-9DF7-A2AB405B4D16}" srcOrd="0" destOrd="0" presId="urn:microsoft.com/office/officeart/2005/8/layout/cycle3"/>
    <dgm:cxn modelId="{0C560807-850F-4EE5-9A79-B2A73A4FCEC4}" type="presOf" srcId="{9C752D58-A5FB-474B-90F3-238E4CF6DEF7}" destId="{5529E496-913E-43F8-8437-91EB076A5D8A}" srcOrd="0" destOrd="0" presId="urn:microsoft.com/office/officeart/2005/8/layout/cycle3"/>
    <dgm:cxn modelId="{C8E0A6E8-7BBE-4F86-9FF0-96A5BD4FE83E}" type="presOf" srcId="{FE46B82C-3475-4F91-BFEF-5AC0DA36BC4D}" destId="{271C714A-90F7-4FCD-A2D5-C641E234B1F4}" srcOrd="0" destOrd="0" presId="urn:microsoft.com/office/officeart/2005/8/layout/cycle3"/>
    <dgm:cxn modelId="{99261DD2-EE0B-496E-845E-D38FED616024}" srcId="{5D5D33C1-8EFC-4AAB-AE9E-06B6A4E4BFE9}" destId="{9C752D58-A5FB-474B-90F3-238E4CF6DEF7}" srcOrd="2" destOrd="0" parTransId="{797A85EC-F96F-4178-880E-DC7A849A6B7B}" sibTransId="{8305AF34-2218-4B33-8B09-D7C325F40ECB}"/>
    <dgm:cxn modelId="{5B35CF17-E5F6-4C71-870E-883485E18442}" srcId="{5D5D33C1-8EFC-4AAB-AE9E-06B6A4E4BFE9}" destId="{F3B8DA37-C3EC-4A47-A6C1-B21F1A63B8D0}" srcOrd="1" destOrd="0" parTransId="{D21CD6FE-499A-4DCE-8A50-5D46807A9783}" sibTransId="{AFFDB395-489B-4AD6-BCB0-E565F30E4F9E}"/>
    <dgm:cxn modelId="{AEA350AB-555E-4374-8C36-ED667F11FE69}" srcId="{5D5D33C1-8EFC-4AAB-AE9E-06B6A4E4BFE9}" destId="{45EA65AC-CFAB-4C2F-A66E-8C74D2658707}" srcOrd="0" destOrd="0" parTransId="{BB91E1BE-94D1-4128-A034-BA6C84079CDC}" sibTransId="{FE46B82C-3475-4F91-BFEF-5AC0DA36BC4D}"/>
    <dgm:cxn modelId="{9F8AB8C5-52ED-427B-8B1F-485C8F164599}" type="presOf" srcId="{F3B8DA37-C3EC-4A47-A6C1-B21F1A63B8D0}" destId="{A5440E0E-213C-4E8E-A344-E191FFC9AA70}" srcOrd="0" destOrd="0" presId="urn:microsoft.com/office/officeart/2005/8/layout/cycle3"/>
    <dgm:cxn modelId="{C55588ED-C4EC-46AA-9EE7-B69EE3D5F181}" type="presOf" srcId="{5D5D33C1-8EFC-4AAB-AE9E-06B6A4E4BFE9}" destId="{000CEF81-BB02-49A4-869A-0324BA0B8856}" srcOrd="0" destOrd="0" presId="urn:microsoft.com/office/officeart/2005/8/layout/cycle3"/>
    <dgm:cxn modelId="{5F300C3D-0E07-47E0-A3EC-019F21BB0E46}" type="presOf" srcId="{45EA65AC-CFAB-4C2F-A66E-8C74D2658707}" destId="{A095143D-DBF5-49E5-8060-27369B693602}" srcOrd="0" destOrd="0" presId="urn:microsoft.com/office/officeart/2005/8/layout/cycle3"/>
    <dgm:cxn modelId="{84DDF0C5-2FAF-4EB2-A30F-36C314583658}" srcId="{5D5D33C1-8EFC-4AAB-AE9E-06B6A4E4BFE9}" destId="{5D18CDAC-209E-4ED2-B358-7E2BCBF5DC24}" srcOrd="3" destOrd="0" parTransId="{E7028FEB-B2A2-4947-954F-53C776F22DDF}" sibTransId="{BEC3A97C-AC3A-4450-B20E-A74E0C006FC6}"/>
    <dgm:cxn modelId="{D48D6FB8-33EA-40DA-9BEE-7178A6E1788E}" type="presParOf" srcId="{000CEF81-BB02-49A4-869A-0324BA0B8856}" destId="{0B1AAD42-548E-4A75-9256-675B9CBFABF9}" srcOrd="0" destOrd="0" presId="urn:microsoft.com/office/officeart/2005/8/layout/cycle3"/>
    <dgm:cxn modelId="{571BF899-CD18-420F-800D-4CC59F967EEB}" type="presParOf" srcId="{0B1AAD42-548E-4A75-9256-675B9CBFABF9}" destId="{A095143D-DBF5-49E5-8060-27369B693602}" srcOrd="0" destOrd="0" presId="urn:microsoft.com/office/officeart/2005/8/layout/cycle3"/>
    <dgm:cxn modelId="{5B2B19DF-5581-434D-9D7F-585EFDABB51F}" type="presParOf" srcId="{0B1AAD42-548E-4A75-9256-675B9CBFABF9}" destId="{271C714A-90F7-4FCD-A2D5-C641E234B1F4}" srcOrd="1" destOrd="0" presId="urn:microsoft.com/office/officeart/2005/8/layout/cycle3"/>
    <dgm:cxn modelId="{9FF67C0E-E47D-447A-B1DE-7468FE991531}" type="presParOf" srcId="{0B1AAD42-548E-4A75-9256-675B9CBFABF9}" destId="{A5440E0E-213C-4E8E-A344-E191FFC9AA70}" srcOrd="2" destOrd="0" presId="urn:microsoft.com/office/officeart/2005/8/layout/cycle3"/>
    <dgm:cxn modelId="{76B00CF6-9C76-4B1A-A237-55193D2FC766}" type="presParOf" srcId="{0B1AAD42-548E-4A75-9256-675B9CBFABF9}" destId="{5529E496-913E-43F8-8437-91EB076A5D8A}" srcOrd="3" destOrd="0" presId="urn:microsoft.com/office/officeart/2005/8/layout/cycle3"/>
    <dgm:cxn modelId="{FE04DFBE-9E5C-43CD-9623-BAC310210D75}" type="presParOf" srcId="{0B1AAD42-548E-4A75-9256-675B9CBFABF9}" destId="{A85BE2F9-B7EA-4D2B-8643-0AECD7B08638}" srcOrd="4" destOrd="0" presId="urn:microsoft.com/office/officeart/2005/8/layout/cycle3"/>
    <dgm:cxn modelId="{E601758A-9049-4012-B3F9-8477FE923836}" type="presParOf" srcId="{0B1AAD42-548E-4A75-9256-675B9CBFABF9}" destId="{986F8EB3-624A-449A-9DF7-A2AB405B4D16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402FE4D-AB05-44BC-80C3-3633FB979FEB}" type="doc">
      <dgm:prSet loTypeId="urn:microsoft.com/office/officeart/2005/8/layout/target2" loCatId="relationship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th-TH"/>
        </a:p>
      </dgm:t>
    </dgm:pt>
    <dgm:pt modelId="{B8BEAFAF-447F-43AF-B585-C2AB6AD24F03}">
      <dgm:prSet phldrT="[ข้อความ]" custT="1"/>
      <dgm:spPr/>
      <dgm:t>
        <a:bodyPr/>
        <a:lstStyle/>
        <a:p>
          <a:r>
            <a:rPr lang="th-TH" sz="2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ปลายทาง</a:t>
          </a:r>
          <a:endParaRPr lang="th-TH" sz="2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672E238-317F-437B-996B-4DAA373875B2}" type="parTrans" cxnId="{ED0DFD4C-B0E1-4981-B043-24A08F02EB6B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529038B-D865-48FE-8E8F-F589FD09B11F}" type="sibTrans" cxnId="{ED0DFD4C-B0E1-4981-B043-24A08F02EB6B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34AB92C-84E5-43F8-8F17-885F096EB747}">
      <dgm:prSet phldrT="[ข้อความ]"/>
      <dgm:spPr/>
      <dgm:t>
        <a:bodyPr/>
        <a:lstStyle/>
        <a:p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บริษัทฯ มีรายได้จากการดำเนินการ</a:t>
          </a:r>
          <a:endParaRPr lang="th-TH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2E9042B-9730-49DD-9ED0-671C60A87685}" type="parTrans" cxnId="{A18C340D-EC7B-41C6-AB74-3AA759E844B5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E20F84C-6AC9-447C-89AF-5BC6FB38F337}" type="sibTrans" cxnId="{A18C340D-EC7B-41C6-AB74-3AA759E844B5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CBB78AC-CACB-40BB-9583-0F955E1A38C7}">
      <dgm:prSet phldrT="[ข้อความ]"/>
      <dgm:spPr/>
      <dgm:t>
        <a:bodyPr/>
        <a:lstStyle/>
        <a:p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มีการบริหารจัดการอย่างเป็นระบบ</a:t>
          </a:r>
          <a:endParaRPr lang="th-TH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F5FBA85-13C4-4A18-B979-EF10241A0310}" type="parTrans" cxnId="{B6580C39-33AC-43F0-BD72-3062C6FB375A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72F812A-D904-4A25-8EFE-97E91C5BC50F}" type="sibTrans" cxnId="{B6580C39-33AC-43F0-BD72-3062C6FB375A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6CF4BA7-252B-49A0-9879-2F4BF89A383B}">
      <dgm:prSet phldrT="[ข้อความ]"/>
      <dgm:spPr/>
      <dgm:t>
        <a:bodyPr/>
        <a:lstStyle/>
        <a:p>
          <a:r>
            <a: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เกษตรกรมีรายได้เพิ่มขึ้น</a:t>
          </a:r>
          <a:endParaRPr lang="th-TH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74C55C4-A40B-4F32-B59E-7AD451BB2F34}" type="parTrans" cxnId="{E874DE74-0683-49E0-A5A7-B9562C83B42A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0218ABD-E9D8-4398-8C27-3689B337E1DD}" type="sibTrans" cxnId="{E874DE74-0683-49E0-A5A7-B9562C83B42A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6495AB8-23EF-4C33-8430-2CF3260AE62C}">
      <dgm:prSet phldrT="[ข้อความ]"/>
      <dgm:spPr/>
      <dgm:t>
        <a:bodyPr/>
        <a:lstStyle/>
        <a:p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มีตลาดรองรับผลผลิต</a:t>
          </a:r>
          <a:endParaRPr lang="th-TH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E2E5482-C145-479B-A1E2-FAE5E7214532}" type="parTrans" cxnId="{1752B905-7364-4380-849A-282441D86725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3CE317D-6C20-4CE7-A20F-C485261BCFC8}" type="sibTrans" cxnId="{1752B905-7364-4380-849A-282441D86725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B922BF2-051B-4E6D-8E1E-F4B5A4CAA298}">
      <dgm:prSet phldrT="[ข้อความ]"/>
      <dgm:spPr/>
      <dgm:t>
        <a:bodyPr/>
        <a:lstStyle/>
        <a:p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ขยายช่องทางการตลาด</a:t>
          </a:r>
          <a:endParaRPr lang="th-TH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4C97CCD-A997-4055-8B9F-3AE9DD6500DF}" type="parTrans" cxnId="{B20BB743-D062-4296-B532-D6A898EBB06E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2A43B91-4E83-4DFB-B4CF-48D4C6A46B9E}" type="sibTrans" cxnId="{B20BB743-D062-4296-B532-D6A898EBB06E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11DA67C-3B9E-494D-963F-8FE43CA2262E}">
      <dgm:prSet phldrT="[ข้อความ]"/>
      <dgm:spPr/>
      <dgm:t>
        <a:bodyPr/>
        <a:lstStyle/>
        <a:p>
          <a:r>
            <a: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โรงพยาบาลมีรายจ่ายลดลง</a:t>
          </a:r>
          <a:endParaRPr lang="th-TH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C35D74E-8E06-40C6-AFA1-27D8769A64B0}" type="parTrans" cxnId="{657C36D2-93A9-4B29-8767-F0A9C7DFE47F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9BB0FE6-3EE2-416B-9DC4-37596CF3BD07}" type="sibTrans" cxnId="{657C36D2-93A9-4B29-8767-F0A9C7DFE47F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7D424CA-2C13-4140-B437-384777B765A9}">
      <dgm:prSet phldrT="[ข้อความ]"/>
      <dgm:spPr/>
      <dgm:t>
        <a:bodyPr/>
        <a:lstStyle/>
        <a:p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ผู้ป่วยทางอาหารปลอดภัย</a:t>
          </a:r>
          <a:endParaRPr lang="th-TH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8F84771-C929-49DF-9B91-ABE18E9C5A4F}" type="parTrans" cxnId="{76D9797C-9E1B-432A-A609-AA2F773EE863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5B80654-F13C-42AC-8A43-AE9F64246E03}" type="sibTrans" cxnId="{76D9797C-9E1B-432A-A609-AA2F773EE863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780639C-726C-4AA8-9E23-E383C8412B4D}">
      <dgm:prSet phldrT="[ข้อความ]"/>
      <dgm:spPr/>
      <dgm:t>
        <a:bodyPr/>
        <a:lstStyle/>
        <a:p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สร้างความเข้าใจและการมีส่วนร่วม </a:t>
          </a:r>
          <a:r>
            <a:rPr lang="th-TH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ร.พ</a:t>
          </a:r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. เกษตรกร บริษัทฯ</a:t>
          </a:r>
          <a:endParaRPr lang="th-TH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63CF9D5-1BF3-4834-B819-89E48B9F87E3}" type="parTrans" cxnId="{89DCD045-96ED-4948-9344-7B8F474ABF58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2D7F888-BBBF-4CDE-A63B-C77154C6DFC5}" type="sibTrans" cxnId="{89DCD045-96ED-4948-9344-7B8F474ABF58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51CFEEF-0C90-49F2-A407-BE5190BA8051}" type="pres">
      <dgm:prSet presAssocID="{0402FE4D-AB05-44BC-80C3-3633FB979FEB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3A926E5-03BD-4CFE-9383-DDAD587D7FB5}" type="pres">
      <dgm:prSet presAssocID="{0402FE4D-AB05-44BC-80C3-3633FB979FEB}" presName="outerBox" presStyleCnt="0"/>
      <dgm:spPr/>
    </dgm:pt>
    <dgm:pt modelId="{52C1C4DD-3CD6-4640-8A1D-84ACBB28B18E}" type="pres">
      <dgm:prSet presAssocID="{0402FE4D-AB05-44BC-80C3-3633FB979FEB}" presName="outerBoxParent" presStyleLbl="node1" presStyleIdx="0" presStyleCnt="3" custLinFactNeighborX="-236" custLinFactNeighborY="3524"/>
      <dgm:spPr/>
      <dgm:t>
        <a:bodyPr/>
        <a:lstStyle/>
        <a:p>
          <a:endParaRPr lang="th-TH"/>
        </a:p>
      </dgm:t>
    </dgm:pt>
    <dgm:pt modelId="{B3A4BBB1-524B-4F22-A64C-6FEE70F97DBD}" type="pres">
      <dgm:prSet presAssocID="{0402FE4D-AB05-44BC-80C3-3633FB979FEB}" presName="outerBoxChildren" presStyleCnt="0"/>
      <dgm:spPr/>
    </dgm:pt>
    <dgm:pt modelId="{DA167CE3-7771-43E1-BDBF-AF3A440D2E2C}" type="pres">
      <dgm:prSet presAssocID="{134AB92C-84E5-43F8-8F17-885F096EB747}" presName="oChild" presStyleLbl="fgAcc1" presStyleIdx="0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1D156D2-4934-4341-B8BB-A8ACCB79C771}" type="pres">
      <dgm:prSet presAssocID="{5E20F84C-6AC9-447C-89AF-5BC6FB38F337}" presName="outerSibTrans" presStyleCnt="0"/>
      <dgm:spPr/>
    </dgm:pt>
    <dgm:pt modelId="{AF06A4BE-61FF-44DC-B412-E27801411B2D}" type="pres">
      <dgm:prSet presAssocID="{4CBB78AC-CACB-40BB-9583-0F955E1A38C7}" presName="oChild" presStyleLbl="fgAcc1" presStyleIdx="1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1D28B2F-24A2-4CF7-848C-210F29530CD5}" type="pres">
      <dgm:prSet presAssocID="{0402FE4D-AB05-44BC-80C3-3633FB979FEB}" presName="middleBox" presStyleCnt="0"/>
      <dgm:spPr/>
    </dgm:pt>
    <dgm:pt modelId="{8B5B9AE6-9F19-4FA0-9F10-4D7130BE7AD7}" type="pres">
      <dgm:prSet presAssocID="{0402FE4D-AB05-44BC-80C3-3633FB979FEB}" presName="middleBoxParent" presStyleLbl="node1" presStyleIdx="1" presStyleCnt="3"/>
      <dgm:spPr/>
      <dgm:t>
        <a:bodyPr/>
        <a:lstStyle/>
        <a:p>
          <a:endParaRPr lang="th-TH"/>
        </a:p>
      </dgm:t>
    </dgm:pt>
    <dgm:pt modelId="{2BAEFC1E-B4DE-45BD-98E3-D4881E93CF3F}" type="pres">
      <dgm:prSet presAssocID="{0402FE4D-AB05-44BC-80C3-3633FB979FEB}" presName="middleBoxChildren" presStyleCnt="0"/>
      <dgm:spPr/>
    </dgm:pt>
    <dgm:pt modelId="{FE61CF97-2A08-40BC-86E3-A90BCFB176D3}" type="pres">
      <dgm:prSet presAssocID="{66495AB8-23EF-4C33-8430-2CF3260AE62C}" presName="mChild" presStyleLbl="fgAcc1" presStyleIdx="2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292C881-4B33-48B1-82DE-3AC13A4310AE}" type="pres">
      <dgm:prSet presAssocID="{33CE317D-6C20-4CE7-A20F-C485261BCFC8}" presName="middleSibTrans" presStyleCnt="0"/>
      <dgm:spPr/>
    </dgm:pt>
    <dgm:pt modelId="{B8FD7A31-F4D3-4751-9613-02A0C444C8FD}" type="pres">
      <dgm:prSet presAssocID="{EB922BF2-051B-4E6D-8E1E-F4B5A4CAA298}" presName="mChild" presStyleLbl="fgAcc1" presStyleIdx="3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BD1B742-CF97-49E0-A7F1-28E278BEE271}" type="pres">
      <dgm:prSet presAssocID="{0402FE4D-AB05-44BC-80C3-3633FB979FEB}" presName="centerBox" presStyleCnt="0"/>
      <dgm:spPr/>
    </dgm:pt>
    <dgm:pt modelId="{CE9B10FB-C53D-4A37-8BA0-18E39CFF2AE2}" type="pres">
      <dgm:prSet presAssocID="{0402FE4D-AB05-44BC-80C3-3633FB979FEB}" presName="centerBoxParent" presStyleLbl="node1" presStyleIdx="2" presStyleCnt="3"/>
      <dgm:spPr/>
      <dgm:t>
        <a:bodyPr/>
        <a:lstStyle/>
        <a:p>
          <a:endParaRPr lang="th-TH"/>
        </a:p>
      </dgm:t>
    </dgm:pt>
    <dgm:pt modelId="{5907F312-FFAF-422F-9AA6-3F797FC89673}" type="pres">
      <dgm:prSet presAssocID="{0402FE4D-AB05-44BC-80C3-3633FB979FEB}" presName="centerBoxChildren" presStyleCnt="0"/>
      <dgm:spPr/>
    </dgm:pt>
    <dgm:pt modelId="{9073063F-BB59-424F-B4F0-849AEDF9EA87}" type="pres">
      <dgm:prSet presAssocID="{87D424CA-2C13-4140-B437-384777B765A9}" presName="cChild" presStyleLbl="fgAcc1" presStyleIdx="4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E112432-C605-43F5-A7A2-EF702EDA8B60}" type="pres">
      <dgm:prSet presAssocID="{45B80654-F13C-42AC-8A43-AE9F64246E03}" presName="centerSibTrans" presStyleCnt="0"/>
      <dgm:spPr/>
    </dgm:pt>
    <dgm:pt modelId="{7D484F95-A178-40E9-826F-6F6B770F4ECB}" type="pres">
      <dgm:prSet presAssocID="{5780639C-726C-4AA8-9E23-E383C8412B4D}" presName="cChild" presStyleLbl="fgAcc1" presStyleIdx="5" presStyleCnt="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874DE74-0683-49E0-A5A7-B9562C83B42A}" srcId="{0402FE4D-AB05-44BC-80C3-3633FB979FEB}" destId="{A6CF4BA7-252B-49A0-9879-2F4BF89A383B}" srcOrd="1" destOrd="0" parTransId="{374C55C4-A40B-4F32-B59E-7AD451BB2F34}" sibTransId="{50218ABD-E9D8-4398-8C27-3689B337E1DD}"/>
    <dgm:cxn modelId="{B6580C39-33AC-43F0-BD72-3062C6FB375A}" srcId="{B8BEAFAF-447F-43AF-B585-C2AB6AD24F03}" destId="{4CBB78AC-CACB-40BB-9583-0F955E1A38C7}" srcOrd="1" destOrd="0" parTransId="{CF5FBA85-13C4-4A18-B979-EF10241A0310}" sibTransId="{F72F812A-D904-4A25-8EFE-97E91C5BC50F}"/>
    <dgm:cxn modelId="{657C36D2-93A9-4B29-8767-F0A9C7DFE47F}" srcId="{0402FE4D-AB05-44BC-80C3-3633FB979FEB}" destId="{111DA67C-3B9E-494D-963F-8FE43CA2262E}" srcOrd="2" destOrd="0" parTransId="{2C35D74E-8E06-40C6-AFA1-27D8769A64B0}" sibTransId="{09BB0FE6-3EE2-416B-9DC4-37596CF3BD07}"/>
    <dgm:cxn modelId="{ED0DFD4C-B0E1-4981-B043-24A08F02EB6B}" srcId="{0402FE4D-AB05-44BC-80C3-3633FB979FEB}" destId="{B8BEAFAF-447F-43AF-B585-C2AB6AD24F03}" srcOrd="0" destOrd="0" parTransId="{8672E238-317F-437B-996B-4DAA373875B2}" sibTransId="{D529038B-D865-48FE-8E8F-F589FD09B11F}"/>
    <dgm:cxn modelId="{693B37F9-7F95-44BA-B6CC-4B4A77516B37}" type="presOf" srcId="{B8BEAFAF-447F-43AF-B585-C2AB6AD24F03}" destId="{52C1C4DD-3CD6-4640-8A1D-84ACBB28B18E}" srcOrd="0" destOrd="0" presId="urn:microsoft.com/office/officeart/2005/8/layout/target2"/>
    <dgm:cxn modelId="{3D09722C-B539-4881-AC23-D05FB5D5DA1C}" type="presOf" srcId="{5780639C-726C-4AA8-9E23-E383C8412B4D}" destId="{7D484F95-A178-40E9-826F-6F6B770F4ECB}" srcOrd="0" destOrd="0" presId="urn:microsoft.com/office/officeart/2005/8/layout/target2"/>
    <dgm:cxn modelId="{76D9797C-9E1B-432A-A609-AA2F773EE863}" srcId="{111DA67C-3B9E-494D-963F-8FE43CA2262E}" destId="{87D424CA-2C13-4140-B437-384777B765A9}" srcOrd="0" destOrd="0" parTransId="{58F84771-C929-49DF-9B91-ABE18E9C5A4F}" sibTransId="{45B80654-F13C-42AC-8A43-AE9F64246E03}"/>
    <dgm:cxn modelId="{E21D720F-9861-4EE0-847F-DAAE946D758F}" type="presOf" srcId="{0402FE4D-AB05-44BC-80C3-3633FB979FEB}" destId="{151CFEEF-0C90-49F2-A407-BE5190BA8051}" srcOrd="0" destOrd="0" presId="urn:microsoft.com/office/officeart/2005/8/layout/target2"/>
    <dgm:cxn modelId="{B8F87B9D-B707-45F1-9A48-590700F98AAC}" type="presOf" srcId="{EB922BF2-051B-4E6D-8E1E-F4B5A4CAA298}" destId="{B8FD7A31-F4D3-4751-9613-02A0C444C8FD}" srcOrd="0" destOrd="0" presId="urn:microsoft.com/office/officeart/2005/8/layout/target2"/>
    <dgm:cxn modelId="{9D2B4C98-5816-4183-9834-237BF21CA4AD}" type="presOf" srcId="{A6CF4BA7-252B-49A0-9879-2F4BF89A383B}" destId="{8B5B9AE6-9F19-4FA0-9F10-4D7130BE7AD7}" srcOrd="0" destOrd="0" presId="urn:microsoft.com/office/officeart/2005/8/layout/target2"/>
    <dgm:cxn modelId="{CED0197F-DBEE-4FBF-9F5E-6E86DBB5FB8A}" type="presOf" srcId="{4CBB78AC-CACB-40BB-9583-0F955E1A38C7}" destId="{AF06A4BE-61FF-44DC-B412-E27801411B2D}" srcOrd="0" destOrd="0" presId="urn:microsoft.com/office/officeart/2005/8/layout/target2"/>
    <dgm:cxn modelId="{50C42D6F-5702-422B-90E8-CBF181167230}" type="presOf" srcId="{111DA67C-3B9E-494D-963F-8FE43CA2262E}" destId="{CE9B10FB-C53D-4A37-8BA0-18E39CFF2AE2}" srcOrd="0" destOrd="0" presId="urn:microsoft.com/office/officeart/2005/8/layout/target2"/>
    <dgm:cxn modelId="{1752B905-7364-4380-849A-282441D86725}" srcId="{A6CF4BA7-252B-49A0-9879-2F4BF89A383B}" destId="{66495AB8-23EF-4C33-8430-2CF3260AE62C}" srcOrd="0" destOrd="0" parTransId="{2E2E5482-C145-479B-A1E2-FAE5E7214532}" sibTransId="{33CE317D-6C20-4CE7-A20F-C485261BCFC8}"/>
    <dgm:cxn modelId="{3C7E354D-50C8-4DA6-89FA-17C47D0CDFFE}" type="presOf" srcId="{134AB92C-84E5-43F8-8F17-885F096EB747}" destId="{DA167CE3-7771-43E1-BDBF-AF3A440D2E2C}" srcOrd="0" destOrd="0" presId="urn:microsoft.com/office/officeart/2005/8/layout/target2"/>
    <dgm:cxn modelId="{2E8FE3F6-F63C-4075-BF59-4A16858AE3FA}" type="presOf" srcId="{87D424CA-2C13-4140-B437-384777B765A9}" destId="{9073063F-BB59-424F-B4F0-849AEDF9EA87}" srcOrd="0" destOrd="0" presId="urn:microsoft.com/office/officeart/2005/8/layout/target2"/>
    <dgm:cxn modelId="{C3635DE4-B28A-4468-A3FD-8DACCBA54EF9}" type="presOf" srcId="{66495AB8-23EF-4C33-8430-2CF3260AE62C}" destId="{FE61CF97-2A08-40BC-86E3-A90BCFB176D3}" srcOrd="0" destOrd="0" presId="urn:microsoft.com/office/officeart/2005/8/layout/target2"/>
    <dgm:cxn modelId="{89DCD045-96ED-4948-9344-7B8F474ABF58}" srcId="{111DA67C-3B9E-494D-963F-8FE43CA2262E}" destId="{5780639C-726C-4AA8-9E23-E383C8412B4D}" srcOrd="1" destOrd="0" parTransId="{A63CF9D5-1BF3-4834-B819-89E48B9F87E3}" sibTransId="{52D7F888-BBBF-4CDE-A63B-C77154C6DFC5}"/>
    <dgm:cxn modelId="{B20BB743-D062-4296-B532-D6A898EBB06E}" srcId="{A6CF4BA7-252B-49A0-9879-2F4BF89A383B}" destId="{EB922BF2-051B-4E6D-8E1E-F4B5A4CAA298}" srcOrd="1" destOrd="0" parTransId="{A4C97CCD-A997-4055-8B9F-3AE9DD6500DF}" sibTransId="{B2A43B91-4E83-4DFB-B4CF-48D4C6A46B9E}"/>
    <dgm:cxn modelId="{A18C340D-EC7B-41C6-AB74-3AA759E844B5}" srcId="{B8BEAFAF-447F-43AF-B585-C2AB6AD24F03}" destId="{134AB92C-84E5-43F8-8F17-885F096EB747}" srcOrd="0" destOrd="0" parTransId="{82E9042B-9730-49DD-9ED0-671C60A87685}" sibTransId="{5E20F84C-6AC9-447C-89AF-5BC6FB38F337}"/>
    <dgm:cxn modelId="{9D6D0F81-92DD-41C4-A117-D7D9622AA974}" type="presParOf" srcId="{151CFEEF-0C90-49F2-A407-BE5190BA8051}" destId="{83A926E5-03BD-4CFE-9383-DDAD587D7FB5}" srcOrd="0" destOrd="0" presId="urn:microsoft.com/office/officeart/2005/8/layout/target2"/>
    <dgm:cxn modelId="{EE1CC442-6178-4092-A4ED-596BA3C6C1E9}" type="presParOf" srcId="{83A926E5-03BD-4CFE-9383-DDAD587D7FB5}" destId="{52C1C4DD-3CD6-4640-8A1D-84ACBB28B18E}" srcOrd="0" destOrd="0" presId="urn:microsoft.com/office/officeart/2005/8/layout/target2"/>
    <dgm:cxn modelId="{54503672-C041-44E7-8314-DEF64545186F}" type="presParOf" srcId="{83A926E5-03BD-4CFE-9383-DDAD587D7FB5}" destId="{B3A4BBB1-524B-4F22-A64C-6FEE70F97DBD}" srcOrd="1" destOrd="0" presId="urn:microsoft.com/office/officeart/2005/8/layout/target2"/>
    <dgm:cxn modelId="{9280E8F3-44EB-4EB4-8489-31E9A8A5DA6F}" type="presParOf" srcId="{B3A4BBB1-524B-4F22-A64C-6FEE70F97DBD}" destId="{DA167CE3-7771-43E1-BDBF-AF3A440D2E2C}" srcOrd="0" destOrd="0" presId="urn:microsoft.com/office/officeart/2005/8/layout/target2"/>
    <dgm:cxn modelId="{35E90BA0-C13F-4AF5-A7BF-1312A9568322}" type="presParOf" srcId="{B3A4BBB1-524B-4F22-A64C-6FEE70F97DBD}" destId="{21D156D2-4934-4341-B8BB-A8ACCB79C771}" srcOrd="1" destOrd="0" presId="urn:microsoft.com/office/officeart/2005/8/layout/target2"/>
    <dgm:cxn modelId="{3F9BBE15-9B35-4F9F-9927-DBFE2231ADBA}" type="presParOf" srcId="{B3A4BBB1-524B-4F22-A64C-6FEE70F97DBD}" destId="{AF06A4BE-61FF-44DC-B412-E27801411B2D}" srcOrd="2" destOrd="0" presId="urn:microsoft.com/office/officeart/2005/8/layout/target2"/>
    <dgm:cxn modelId="{9F175BA3-E980-42CA-B1D9-EEAC1BC72804}" type="presParOf" srcId="{151CFEEF-0C90-49F2-A407-BE5190BA8051}" destId="{61D28B2F-24A2-4CF7-848C-210F29530CD5}" srcOrd="1" destOrd="0" presId="urn:microsoft.com/office/officeart/2005/8/layout/target2"/>
    <dgm:cxn modelId="{79CF801A-ED10-40B8-9F6F-6323E1DE91A1}" type="presParOf" srcId="{61D28B2F-24A2-4CF7-848C-210F29530CD5}" destId="{8B5B9AE6-9F19-4FA0-9F10-4D7130BE7AD7}" srcOrd="0" destOrd="0" presId="urn:microsoft.com/office/officeart/2005/8/layout/target2"/>
    <dgm:cxn modelId="{0E794E86-A318-4679-901E-D3782521D046}" type="presParOf" srcId="{61D28B2F-24A2-4CF7-848C-210F29530CD5}" destId="{2BAEFC1E-B4DE-45BD-98E3-D4881E93CF3F}" srcOrd="1" destOrd="0" presId="urn:microsoft.com/office/officeart/2005/8/layout/target2"/>
    <dgm:cxn modelId="{E8996D2D-5B9B-4FFB-94EA-8015FE9AE74A}" type="presParOf" srcId="{2BAEFC1E-B4DE-45BD-98E3-D4881E93CF3F}" destId="{FE61CF97-2A08-40BC-86E3-A90BCFB176D3}" srcOrd="0" destOrd="0" presId="urn:microsoft.com/office/officeart/2005/8/layout/target2"/>
    <dgm:cxn modelId="{E9E62A3E-1ECF-4C59-BC78-710EC50B7151}" type="presParOf" srcId="{2BAEFC1E-B4DE-45BD-98E3-D4881E93CF3F}" destId="{B292C881-4B33-48B1-82DE-3AC13A4310AE}" srcOrd="1" destOrd="0" presId="urn:microsoft.com/office/officeart/2005/8/layout/target2"/>
    <dgm:cxn modelId="{1B19220A-9529-4D58-91EC-D78B937CCFC1}" type="presParOf" srcId="{2BAEFC1E-B4DE-45BD-98E3-D4881E93CF3F}" destId="{B8FD7A31-F4D3-4751-9613-02A0C444C8FD}" srcOrd="2" destOrd="0" presId="urn:microsoft.com/office/officeart/2005/8/layout/target2"/>
    <dgm:cxn modelId="{80A718D2-F6F3-4CF4-9C0D-AB5D1C5E1D57}" type="presParOf" srcId="{151CFEEF-0C90-49F2-A407-BE5190BA8051}" destId="{6BD1B742-CF97-49E0-A7F1-28E278BEE271}" srcOrd="2" destOrd="0" presId="urn:microsoft.com/office/officeart/2005/8/layout/target2"/>
    <dgm:cxn modelId="{685829A9-2155-4CFB-9918-E6CEE9726C5C}" type="presParOf" srcId="{6BD1B742-CF97-49E0-A7F1-28E278BEE271}" destId="{CE9B10FB-C53D-4A37-8BA0-18E39CFF2AE2}" srcOrd="0" destOrd="0" presId="urn:microsoft.com/office/officeart/2005/8/layout/target2"/>
    <dgm:cxn modelId="{EDEC0A04-5D8D-4AEE-AD5A-03297DDAAC32}" type="presParOf" srcId="{6BD1B742-CF97-49E0-A7F1-28E278BEE271}" destId="{5907F312-FFAF-422F-9AA6-3F797FC89673}" srcOrd="1" destOrd="0" presId="urn:microsoft.com/office/officeart/2005/8/layout/target2"/>
    <dgm:cxn modelId="{CA7280F5-A217-4D21-B375-4C20FD19BEDF}" type="presParOf" srcId="{5907F312-FFAF-422F-9AA6-3F797FC89673}" destId="{9073063F-BB59-424F-B4F0-849AEDF9EA87}" srcOrd="0" destOrd="0" presId="urn:microsoft.com/office/officeart/2005/8/layout/target2"/>
    <dgm:cxn modelId="{89C0F985-C281-46F7-9DCD-D9CDBD6D6B1F}" type="presParOf" srcId="{5907F312-FFAF-422F-9AA6-3F797FC89673}" destId="{6E112432-C605-43F5-A7A2-EF702EDA8B60}" srcOrd="1" destOrd="0" presId="urn:microsoft.com/office/officeart/2005/8/layout/target2"/>
    <dgm:cxn modelId="{A754F293-83AD-4810-B748-C0DCDA96D18D}" type="presParOf" srcId="{5907F312-FFAF-422F-9AA6-3F797FC89673}" destId="{7D484F95-A178-40E9-826F-6F6B770F4ECB}" srcOrd="2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5A3ADCB-53B4-443A-8B3B-C2CC10CE120B}" type="doc">
      <dgm:prSet loTypeId="urn:microsoft.com/office/officeart/2005/8/layout/gear1" loCatId="cycle" qsTypeId="urn:microsoft.com/office/officeart/2005/8/quickstyle/3d1" qsCatId="3D" csTypeId="urn:microsoft.com/office/officeart/2005/8/colors/colorful5" csCatId="colorful" phldr="1"/>
      <dgm:spPr/>
    </dgm:pt>
    <dgm:pt modelId="{C5541C5D-A639-4D92-9D82-69AA18466B45}">
      <dgm:prSet phldrT="[ข้อความ]" custT="1"/>
      <dgm:spPr/>
      <dgm:t>
        <a:bodyPr/>
        <a:lstStyle/>
        <a:p>
          <a:r>
            <a:rPr lang="th-TH" sz="2000" b="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รวบรวมผักและผลไม้ปลอดภัยส่งให้ ร.พ.</a:t>
          </a:r>
          <a:endParaRPr lang="th-TH" sz="20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C0DD255-01EA-4D15-9D1D-0DCC20DB7CFC}" type="parTrans" cxnId="{51BDA66B-AE01-44DE-9E90-C006078B7710}">
      <dgm:prSet/>
      <dgm:spPr/>
      <dgm:t>
        <a:bodyPr/>
        <a:lstStyle/>
        <a:p>
          <a:endParaRPr lang="th-TH" sz="2000"/>
        </a:p>
      </dgm:t>
    </dgm:pt>
    <dgm:pt modelId="{A6769D9A-EDC9-4D94-88DC-F72A121498CD}" type="sibTrans" cxnId="{51BDA66B-AE01-44DE-9E90-C006078B7710}">
      <dgm:prSet/>
      <dgm:spPr/>
      <dgm:t>
        <a:bodyPr/>
        <a:lstStyle/>
        <a:p>
          <a:endParaRPr lang="th-TH" sz="2000"/>
        </a:p>
      </dgm:t>
    </dgm:pt>
    <dgm:pt modelId="{F9BC83F1-551F-4A89-B50D-7178DE0FE9EA}">
      <dgm:prSet phldrT="[ข้อความ]" custT="1"/>
      <dgm:spPr/>
      <dgm:t>
        <a:bodyPr/>
        <a:lstStyle/>
        <a:p>
          <a:r>
            <a:rPr lang="th-TH" sz="1800" b="0" smtClean="0">
              <a:latin typeface="TH SarabunPSK" panose="020B0500040200020003" pitchFamily="34" charset="-34"/>
              <a:cs typeface="TH SarabunPSK" panose="020B0500040200020003" pitchFamily="34" charset="-34"/>
            </a:rPr>
            <a:t>ตรวจสอบคุณภาพผัก</a:t>
          </a:r>
          <a:endParaRPr lang="th-TH" sz="18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20CAF8F-E80C-4F13-B844-FB27C2EDCE36}" type="parTrans" cxnId="{832FE0EC-E229-4330-897E-92AD74E83707}">
      <dgm:prSet/>
      <dgm:spPr/>
      <dgm:t>
        <a:bodyPr/>
        <a:lstStyle/>
        <a:p>
          <a:endParaRPr lang="th-TH" sz="2000"/>
        </a:p>
      </dgm:t>
    </dgm:pt>
    <dgm:pt modelId="{C7C36371-90D0-4285-9B34-9B4525F8D6C4}" type="sibTrans" cxnId="{832FE0EC-E229-4330-897E-92AD74E83707}">
      <dgm:prSet/>
      <dgm:spPr/>
      <dgm:t>
        <a:bodyPr/>
        <a:lstStyle/>
        <a:p>
          <a:endParaRPr lang="th-TH" sz="2000"/>
        </a:p>
      </dgm:t>
    </dgm:pt>
    <dgm:pt modelId="{AEB721FA-B9F4-4B5A-AC69-847A5D2ADB4F}">
      <dgm:prSet phldrT="[ข้อความ]" custT="1"/>
      <dgm:spPr/>
      <dgm:t>
        <a:bodyPr/>
        <a:lstStyle/>
        <a:p>
          <a:r>
            <a:rPr lang="th-TH" sz="2000" b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จ่ายเงินให้กับเกษตรกร</a:t>
          </a:r>
          <a:endParaRPr lang="th-TH" sz="20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428CD47-F8EB-4256-A18C-595A9320CD61}" type="parTrans" cxnId="{36C7B5A1-B958-437C-98AA-CFC4485F9086}">
      <dgm:prSet/>
      <dgm:spPr/>
      <dgm:t>
        <a:bodyPr/>
        <a:lstStyle/>
        <a:p>
          <a:endParaRPr lang="th-TH" sz="2000"/>
        </a:p>
      </dgm:t>
    </dgm:pt>
    <dgm:pt modelId="{F1B8F52A-E7DA-4D02-A664-33CD2AFABFB1}" type="sibTrans" cxnId="{36C7B5A1-B958-437C-98AA-CFC4485F9086}">
      <dgm:prSet/>
      <dgm:spPr/>
      <dgm:t>
        <a:bodyPr/>
        <a:lstStyle/>
        <a:p>
          <a:endParaRPr lang="th-TH" sz="2000"/>
        </a:p>
      </dgm:t>
    </dgm:pt>
    <dgm:pt modelId="{2B9BA36B-50B1-4064-AC58-F88FD706725E}" type="pres">
      <dgm:prSet presAssocID="{C5A3ADCB-53B4-443A-8B3B-C2CC10CE120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3B3C009A-31DC-4C2C-B295-1B98718B728C}" type="pres">
      <dgm:prSet presAssocID="{C5541C5D-A639-4D92-9D82-69AA18466B45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E312D55-DDF8-4036-AE6A-90A4B4F89904}" type="pres">
      <dgm:prSet presAssocID="{C5541C5D-A639-4D92-9D82-69AA18466B45}" presName="gear1srcNode" presStyleLbl="node1" presStyleIdx="0" presStyleCnt="3"/>
      <dgm:spPr/>
      <dgm:t>
        <a:bodyPr/>
        <a:lstStyle/>
        <a:p>
          <a:endParaRPr lang="th-TH"/>
        </a:p>
      </dgm:t>
    </dgm:pt>
    <dgm:pt modelId="{164549A0-9E3D-406B-813A-50F8BB1C1399}" type="pres">
      <dgm:prSet presAssocID="{C5541C5D-A639-4D92-9D82-69AA18466B45}" presName="gear1dstNode" presStyleLbl="node1" presStyleIdx="0" presStyleCnt="3"/>
      <dgm:spPr/>
      <dgm:t>
        <a:bodyPr/>
        <a:lstStyle/>
        <a:p>
          <a:endParaRPr lang="th-TH"/>
        </a:p>
      </dgm:t>
    </dgm:pt>
    <dgm:pt modelId="{F37ABC80-49F5-4BBD-99FD-C3FF8093639C}" type="pres">
      <dgm:prSet presAssocID="{F9BC83F1-551F-4A89-B50D-7178DE0FE9EA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F20AC15-9E1B-4BE4-AB38-6DDCC0B1D53A}" type="pres">
      <dgm:prSet presAssocID="{F9BC83F1-551F-4A89-B50D-7178DE0FE9EA}" presName="gear2srcNode" presStyleLbl="node1" presStyleIdx="1" presStyleCnt="3"/>
      <dgm:spPr/>
      <dgm:t>
        <a:bodyPr/>
        <a:lstStyle/>
        <a:p>
          <a:endParaRPr lang="th-TH"/>
        </a:p>
      </dgm:t>
    </dgm:pt>
    <dgm:pt modelId="{B9915C0E-A59E-49B2-99DA-F80816FB90D8}" type="pres">
      <dgm:prSet presAssocID="{F9BC83F1-551F-4A89-B50D-7178DE0FE9EA}" presName="gear2dstNode" presStyleLbl="node1" presStyleIdx="1" presStyleCnt="3"/>
      <dgm:spPr/>
      <dgm:t>
        <a:bodyPr/>
        <a:lstStyle/>
        <a:p>
          <a:endParaRPr lang="th-TH"/>
        </a:p>
      </dgm:t>
    </dgm:pt>
    <dgm:pt modelId="{B4BC4926-FF77-4F44-BEA9-E55490B6150D}" type="pres">
      <dgm:prSet presAssocID="{AEB721FA-B9F4-4B5A-AC69-847A5D2ADB4F}" presName="gear3" presStyleLbl="node1" presStyleIdx="2" presStyleCnt="3"/>
      <dgm:spPr/>
      <dgm:t>
        <a:bodyPr/>
        <a:lstStyle/>
        <a:p>
          <a:endParaRPr lang="th-TH"/>
        </a:p>
      </dgm:t>
    </dgm:pt>
    <dgm:pt modelId="{7DE48CE1-C484-4756-8CE1-96899CCAF976}" type="pres">
      <dgm:prSet presAssocID="{AEB721FA-B9F4-4B5A-AC69-847A5D2ADB4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A0821AD-54AC-461C-82EE-24160061BE63}" type="pres">
      <dgm:prSet presAssocID="{AEB721FA-B9F4-4B5A-AC69-847A5D2ADB4F}" presName="gear3srcNode" presStyleLbl="node1" presStyleIdx="2" presStyleCnt="3"/>
      <dgm:spPr/>
      <dgm:t>
        <a:bodyPr/>
        <a:lstStyle/>
        <a:p>
          <a:endParaRPr lang="th-TH"/>
        </a:p>
      </dgm:t>
    </dgm:pt>
    <dgm:pt modelId="{09AAD8D7-1238-4769-A2CF-65BFE5585DB7}" type="pres">
      <dgm:prSet presAssocID="{AEB721FA-B9F4-4B5A-AC69-847A5D2ADB4F}" presName="gear3dstNode" presStyleLbl="node1" presStyleIdx="2" presStyleCnt="3"/>
      <dgm:spPr/>
      <dgm:t>
        <a:bodyPr/>
        <a:lstStyle/>
        <a:p>
          <a:endParaRPr lang="th-TH"/>
        </a:p>
      </dgm:t>
    </dgm:pt>
    <dgm:pt modelId="{D6833461-DAD8-4FF0-BEA1-A97531CAC512}" type="pres">
      <dgm:prSet presAssocID="{A6769D9A-EDC9-4D94-88DC-F72A121498CD}" presName="connector1" presStyleLbl="sibTrans2D1" presStyleIdx="0" presStyleCnt="3"/>
      <dgm:spPr/>
      <dgm:t>
        <a:bodyPr/>
        <a:lstStyle/>
        <a:p>
          <a:endParaRPr lang="th-TH"/>
        </a:p>
      </dgm:t>
    </dgm:pt>
    <dgm:pt modelId="{53B8D6C1-D4D3-49A4-9458-0C3F0861D6A2}" type="pres">
      <dgm:prSet presAssocID="{C7C36371-90D0-4285-9B34-9B4525F8D6C4}" presName="connector2" presStyleLbl="sibTrans2D1" presStyleIdx="1" presStyleCnt="3"/>
      <dgm:spPr/>
      <dgm:t>
        <a:bodyPr/>
        <a:lstStyle/>
        <a:p>
          <a:endParaRPr lang="th-TH"/>
        </a:p>
      </dgm:t>
    </dgm:pt>
    <dgm:pt modelId="{CEC9B8FA-60F1-4BDB-A0BC-E7936B67404B}" type="pres">
      <dgm:prSet presAssocID="{F1B8F52A-E7DA-4D02-A664-33CD2AFABFB1}" presName="connector3" presStyleLbl="sibTrans2D1" presStyleIdx="2" presStyleCnt="3"/>
      <dgm:spPr/>
      <dgm:t>
        <a:bodyPr/>
        <a:lstStyle/>
        <a:p>
          <a:endParaRPr lang="th-TH"/>
        </a:p>
      </dgm:t>
    </dgm:pt>
  </dgm:ptLst>
  <dgm:cxnLst>
    <dgm:cxn modelId="{8193E907-C2FF-45E3-ABDF-893EB8020511}" type="presOf" srcId="{F1B8F52A-E7DA-4D02-A664-33CD2AFABFB1}" destId="{CEC9B8FA-60F1-4BDB-A0BC-E7936B67404B}" srcOrd="0" destOrd="0" presId="urn:microsoft.com/office/officeart/2005/8/layout/gear1"/>
    <dgm:cxn modelId="{832FE0EC-E229-4330-897E-92AD74E83707}" srcId="{C5A3ADCB-53B4-443A-8B3B-C2CC10CE120B}" destId="{F9BC83F1-551F-4A89-B50D-7178DE0FE9EA}" srcOrd="1" destOrd="0" parTransId="{320CAF8F-E80C-4F13-B844-FB27C2EDCE36}" sibTransId="{C7C36371-90D0-4285-9B34-9B4525F8D6C4}"/>
    <dgm:cxn modelId="{4BDA4A5F-3E5C-4470-B70B-1D94FE5A5603}" type="presOf" srcId="{C5A3ADCB-53B4-443A-8B3B-C2CC10CE120B}" destId="{2B9BA36B-50B1-4064-AC58-F88FD706725E}" srcOrd="0" destOrd="0" presId="urn:microsoft.com/office/officeart/2005/8/layout/gear1"/>
    <dgm:cxn modelId="{1A00294F-71D4-475C-8B76-7714243F1381}" type="presOf" srcId="{AEB721FA-B9F4-4B5A-AC69-847A5D2ADB4F}" destId="{B4BC4926-FF77-4F44-BEA9-E55490B6150D}" srcOrd="0" destOrd="0" presId="urn:microsoft.com/office/officeart/2005/8/layout/gear1"/>
    <dgm:cxn modelId="{3AB3DC18-8D18-4897-8B67-C86D3FB966A1}" type="presOf" srcId="{F9BC83F1-551F-4A89-B50D-7178DE0FE9EA}" destId="{F37ABC80-49F5-4BBD-99FD-C3FF8093639C}" srcOrd="0" destOrd="0" presId="urn:microsoft.com/office/officeart/2005/8/layout/gear1"/>
    <dgm:cxn modelId="{6B8CD8DD-3FC6-4D4F-9504-4A0C3284BE9F}" type="presOf" srcId="{C5541C5D-A639-4D92-9D82-69AA18466B45}" destId="{0E312D55-DDF8-4036-AE6A-90A4B4F89904}" srcOrd="1" destOrd="0" presId="urn:microsoft.com/office/officeart/2005/8/layout/gear1"/>
    <dgm:cxn modelId="{A6F43221-0350-46E2-BFA5-44A54B08D239}" type="presOf" srcId="{AEB721FA-B9F4-4B5A-AC69-847A5D2ADB4F}" destId="{7DE48CE1-C484-4756-8CE1-96899CCAF976}" srcOrd="1" destOrd="0" presId="urn:microsoft.com/office/officeart/2005/8/layout/gear1"/>
    <dgm:cxn modelId="{51BDA66B-AE01-44DE-9E90-C006078B7710}" srcId="{C5A3ADCB-53B4-443A-8B3B-C2CC10CE120B}" destId="{C5541C5D-A639-4D92-9D82-69AA18466B45}" srcOrd="0" destOrd="0" parTransId="{AC0DD255-01EA-4D15-9D1D-0DCC20DB7CFC}" sibTransId="{A6769D9A-EDC9-4D94-88DC-F72A121498CD}"/>
    <dgm:cxn modelId="{742D903D-2162-4520-AA06-98B979A5EF0A}" type="presOf" srcId="{F9BC83F1-551F-4A89-B50D-7178DE0FE9EA}" destId="{4F20AC15-9E1B-4BE4-AB38-6DDCC0B1D53A}" srcOrd="1" destOrd="0" presId="urn:microsoft.com/office/officeart/2005/8/layout/gear1"/>
    <dgm:cxn modelId="{7AEBF445-0866-4971-9C67-30B77BCBBCA5}" type="presOf" srcId="{F9BC83F1-551F-4A89-B50D-7178DE0FE9EA}" destId="{B9915C0E-A59E-49B2-99DA-F80816FB90D8}" srcOrd="2" destOrd="0" presId="urn:microsoft.com/office/officeart/2005/8/layout/gear1"/>
    <dgm:cxn modelId="{D08A3C03-FEEC-418C-9CDC-01B9427BDDF8}" type="presOf" srcId="{AEB721FA-B9F4-4B5A-AC69-847A5D2ADB4F}" destId="{09AAD8D7-1238-4769-A2CF-65BFE5585DB7}" srcOrd="3" destOrd="0" presId="urn:microsoft.com/office/officeart/2005/8/layout/gear1"/>
    <dgm:cxn modelId="{F7AD10B5-A388-421C-BD7D-F9AC2E8B8861}" type="presOf" srcId="{C5541C5D-A639-4D92-9D82-69AA18466B45}" destId="{3B3C009A-31DC-4C2C-B295-1B98718B728C}" srcOrd="0" destOrd="0" presId="urn:microsoft.com/office/officeart/2005/8/layout/gear1"/>
    <dgm:cxn modelId="{DD54A821-B07B-47C4-A8BE-49717D8627AC}" type="presOf" srcId="{C7C36371-90D0-4285-9B34-9B4525F8D6C4}" destId="{53B8D6C1-D4D3-49A4-9458-0C3F0861D6A2}" srcOrd="0" destOrd="0" presId="urn:microsoft.com/office/officeart/2005/8/layout/gear1"/>
    <dgm:cxn modelId="{8E2BBC29-4219-4083-A7FB-6D8E316E2F93}" type="presOf" srcId="{C5541C5D-A639-4D92-9D82-69AA18466B45}" destId="{164549A0-9E3D-406B-813A-50F8BB1C1399}" srcOrd="2" destOrd="0" presId="urn:microsoft.com/office/officeart/2005/8/layout/gear1"/>
    <dgm:cxn modelId="{36C7B5A1-B958-437C-98AA-CFC4485F9086}" srcId="{C5A3ADCB-53B4-443A-8B3B-C2CC10CE120B}" destId="{AEB721FA-B9F4-4B5A-AC69-847A5D2ADB4F}" srcOrd="2" destOrd="0" parTransId="{5428CD47-F8EB-4256-A18C-595A9320CD61}" sibTransId="{F1B8F52A-E7DA-4D02-A664-33CD2AFABFB1}"/>
    <dgm:cxn modelId="{07C8113C-B01C-4AEE-B99A-E0E99ED09F3F}" type="presOf" srcId="{A6769D9A-EDC9-4D94-88DC-F72A121498CD}" destId="{D6833461-DAD8-4FF0-BEA1-A97531CAC512}" srcOrd="0" destOrd="0" presId="urn:microsoft.com/office/officeart/2005/8/layout/gear1"/>
    <dgm:cxn modelId="{75DF96AA-7CE6-485B-99CC-D4A1AA37C2B7}" type="presOf" srcId="{AEB721FA-B9F4-4B5A-AC69-847A5D2ADB4F}" destId="{9A0821AD-54AC-461C-82EE-24160061BE63}" srcOrd="2" destOrd="0" presId="urn:microsoft.com/office/officeart/2005/8/layout/gear1"/>
    <dgm:cxn modelId="{5D52E491-328A-47D3-9B4A-05416630A379}" type="presParOf" srcId="{2B9BA36B-50B1-4064-AC58-F88FD706725E}" destId="{3B3C009A-31DC-4C2C-B295-1B98718B728C}" srcOrd="0" destOrd="0" presId="urn:microsoft.com/office/officeart/2005/8/layout/gear1"/>
    <dgm:cxn modelId="{C1783309-FFA4-4C69-B7FC-104535A9E706}" type="presParOf" srcId="{2B9BA36B-50B1-4064-AC58-F88FD706725E}" destId="{0E312D55-DDF8-4036-AE6A-90A4B4F89904}" srcOrd="1" destOrd="0" presId="urn:microsoft.com/office/officeart/2005/8/layout/gear1"/>
    <dgm:cxn modelId="{112DA22F-8BCB-401B-8BE5-F32AEAA6189E}" type="presParOf" srcId="{2B9BA36B-50B1-4064-AC58-F88FD706725E}" destId="{164549A0-9E3D-406B-813A-50F8BB1C1399}" srcOrd="2" destOrd="0" presId="urn:microsoft.com/office/officeart/2005/8/layout/gear1"/>
    <dgm:cxn modelId="{7C193E2C-6A18-4936-9B00-F5478F4BCAC6}" type="presParOf" srcId="{2B9BA36B-50B1-4064-AC58-F88FD706725E}" destId="{F37ABC80-49F5-4BBD-99FD-C3FF8093639C}" srcOrd="3" destOrd="0" presId="urn:microsoft.com/office/officeart/2005/8/layout/gear1"/>
    <dgm:cxn modelId="{C5301A20-7A1D-4467-8341-664A552B7B79}" type="presParOf" srcId="{2B9BA36B-50B1-4064-AC58-F88FD706725E}" destId="{4F20AC15-9E1B-4BE4-AB38-6DDCC0B1D53A}" srcOrd="4" destOrd="0" presId="urn:microsoft.com/office/officeart/2005/8/layout/gear1"/>
    <dgm:cxn modelId="{C1638086-714C-42F5-8758-A37F9319A374}" type="presParOf" srcId="{2B9BA36B-50B1-4064-AC58-F88FD706725E}" destId="{B9915C0E-A59E-49B2-99DA-F80816FB90D8}" srcOrd="5" destOrd="0" presId="urn:microsoft.com/office/officeart/2005/8/layout/gear1"/>
    <dgm:cxn modelId="{FBA3F21F-DE69-4F67-A33C-D33DC04F4BCC}" type="presParOf" srcId="{2B9BA36B-50B1-4064-AC58-F88FD706725E}" destId="{B4BC4926-FF77-4F44-BEA9-E55490B6150D}" srcOrd="6" destOrd="0" presId="urn:microsoft.com/office/officeart/2005/8/layout/gear1"/>
    <dgm:cxn modelId="{490CC739-642D-4A2A-8FA7-BAF8B3DC8BEE}" type="presParOf" srcId="{2B9BA36B-50B1-4064-AC58-F88FD706725E}" destId="{7DE48CE1-C484-4756-8CE1-96899CCAF976}" srcOrd="7" destOrd="0" presId="urn:microsoft.com/office/officeart/2005/8/layout/gear1"/>
    <dgm:cxn modelId="{064FF09E-6151-4442-8967-E2AE731DE32D}" type="presParOf" srcId="{2B9BA36B-50B1-4064-AC58-F88FD706725E}" destId="{9A0821AD-54AC-461C-82EE-24160061BE63}" srcOrd="8" destOrd="0" presId="urn:microsoft.com/office/officeart/2005/8/layout/gear1"/>
    <dgm:cxn modelId="{77F7D756-162F-4E9C-846A-D8B3E567FD42}" type="presParOf" srcId="{2B9BA36B-50B1-4064-AC58-F88FD706725E}" destId="{09AAD8D7-1238-4769-A2CF-65BFE5585DB7}" srcOrd="9" destOrd="0" presId="urn:microsoft.com/office/officeart/2005/8/layout/gear1"/>
    <dgm:cxn modelId="{6D86F2DA-6A37-4AE9-A4F6-83D13470903D}" type="presParOf" srcId="{2B9BA36B-50B1-4064-AC58-F88FD706725E}" destId="{D6833461-DAD8-4FF0-BEA1-A97531CAC512}" srcOrd="10" destOrd="0" presId="urn:microsoft.com/office/officeart/2005/8/layout/gear1"/>
    <dgm:cxn modelId="{AE802FEA-98F2-41AF-9445-180C07EF3BFD}" type="presParOf" srcId="{2B9BA36B-50B1-4064-AC58-F88FD706725E}" destId="{53B8D6C1-D4D3-49A4-9458-0C3F0861D6A2}" srcOrd="11" destOrd="0" presId="urn:microsoft.com/office/officeart/2005/8/layout/gear1"/>
    <dgm:cxn modelId="{726DD3DF-5D03-435E-8617-29D24614F493}" type="presParOf" srcId="{2B9BA36B-50B1-4064-AC58-F88FD706725E}" destId="{CEC9B8FA-60F1-4BDB-A0BC-E7936B67404B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EFEC143-C752-4BDF-9E93-316104FE55C9}" type="doc">
      <dgm:prSet loTypeId="urn:microsoft.com/office/officeart/2005/8/layout/cycle7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9EF048B4-2FDD-457B-8D65-AF3E0F3C58C3}">
      <dgm:prSet phldrT="[ข้อความ]" custT="1"/>
      <dgm:spPr/>
      <dgm:t>
        <a:bodyPr/>
        <a:lstStyle/>
        <a:p>
          <a:r>
            <a:rPr lang="th-TH" sz="18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ประสานกลุ่มเกษตรกร</a:t>
          </a:r>
          <a:endParaRPr lang="th-TH" sz="18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9999D44-E9D5-49ED-851B-9E84C7E10AD8}" type="parTrans" cxnId="{74DF0E82-DDFE-4B2F-83E1-E68C03EE577F}">
      <dgm:prSet/>
      <dgm:spPr/>
      <dgm:t>
        <a:bodyPr/>
        <a:lstStyle/>
        <a:p>
          <a:endParaRPr lang="th-TH" sz="20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189B26B-B3D9-4E09-86A1-80A0DB97100C}" type="sibTrans" cxnId="{74DF0E82-DDFE-4B2F-83E1-E68C03EE577F}">
      <dgm:prSet custT="1"/>
      <dgm:spPr/>
      <dgm:t>
        <a:bodyPr/>
        <a:lstStyle/>
        <a:p>
          <a:endParaRPr lang="th-TH" sz="20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DBE4237-491D-44A6-9610-B4F4A9568DFC}">
      <dgm:prSet phldrT="[ข้อความ]" custT="1"/>
      <dgm:spPr/>
      <dgm:t>
        <a:bodyPr/>
        <a:lstStyle/>
        <a:p>
          <a:r>
            <a:rPr lang="th-TH" sz="18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จำหน่ายผัก ผลไม้</a:t>
          </a:r>
          <a:endParaRPr lang="th-TH" sz="18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781E9A4-08CD-498C-9100-E7DA80984170}" type="parTrans" cxnId="{D59E9942-5B7D-4FA5-AB5D-9A5EC6CFF38F}">
      <dgm:prSet/>
      <dgm:spPr/>
      <dgm:t>
        <a:bodyPr/>
        <a:lstStyle/>
        <a:p>
          <a:endParaRPr lang="th-TH" sz="20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BC2D8CD-162F-4ED4-95C5-D1F7EC29A3C8}" type="sibTrans" cxnId="{D59E9942-5B7D-4FA5-AB5D-9A5EC6CFF38F}">
      <dgm:prSet custT="1"/>
      <dgm:spPr/>
      <dgm:t>
        <a:bodyPr/>
        <a:lstStyle/>
        <a:p>
          <a:endParaRPr lang="th-TH" sz="20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4C05834-3BFD-4FCF-92D5-64312C2CBC6D}">
      <dgm:prSet phldrT="[ข้อความ]" custT="1"/>
      <dgm:spPr/>
      <dgm:t>
        <a:bodyPr/>
        <a:lstStyle/>
        <a:p>
          <a:r>
            <a:rPr lang="th-TH" sz="18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ให้กับโรงพยาบาลอาหารปลอดภัย</a:t>
          </a:r>
          <a:endParaRPr lang="th-TH" sz="18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6017637-B036-4336-8506-28D185462FB0}" type="parTrans" cxnId="{0A761525-84F9-4DA8-B716-E93459885387}">
      <dgm:prSet/>
      <dgm:spPr/>
      <dgm:t>
        <a:bodyPr/>
        <a:lstStyle/>
        <a:p>
          <a:endParaRPr lang="th-TH" sz="20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79AC66A-6F61-426A-95E3-12B06C246856}" type="sibTrans" cxnId="{0A761525-84F9-4DA8-B716-E93459885387}">
      <dgm:prSet custT="1"/>
      <dgm:spPr/>
      <dgm:t>
        <a:bodyPr/>
        <a:lstStyle/>
        <a:p>
          <a:endParaRPr lang="th-TH" sz="20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E465E99-E732-48F7-9A93-241F1F113E4A}" type="pres">
      <dgm:prSet presAssocID="{4EFEC143-C752-4BDF-9E93-316104FE55C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B16E909-2827-45D6-A88A-1204C4702E45}" type="pres">
      <dgm:prSet presAssocID="{9EF048B4-2FDD-457B-8D65-AF3E0F3C58C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76F0DD1-F992-40D0-B546-69C6177A0F97}" type="pres">
      <dgm:prSet presAssocID="{5189B26B-B3D9-4E09-86A1-80A0DB97100C}" presName="sibTrans" presStyleLbl="sibTrans2D1" presStyleIdx="0" presStyleCnt="3" custScaleX="66265" custScaleY="84434" custLinFactNeighborX="-16183" custLinFactNeighborY="-35116"/>
      <dgm:spPr/>
      <dgm:t>
        <a:bodyPr/>
        <a:lstStyle/>
        <a:p>
          <a:endParaRPr lang="th-TH"/>
        </a:p>
      </dgm:t>
    </dgm:pt>
    <dgm:pt modelId="{4FFF39A1-456B-48FD-B792-83E78BFC4E14}" type="pres">
      <dgm:prSet presAssocID="{5189B26B-B3D9-4E09-86A1-80A0DB97100C}" presName="connectorText" presStyleLbl="sibTrans2D1" presStyleIdx="0" presStyleCnt="3"/>
      <dgm:spPr/>
      <dgm:t>
        <a:bodyPr/>
        <a:lstStyle/>
        <a:p>
          <a:endParaRPr lang="th-TH"/>
        </a:p>
      </dgm:t>
    </dgm:pt>
    <dgm:pt modelId="{E5035BC7-7A1B-496A-A6F2-8D97E4E12A94}" type="pres">
      <dgm:prSet presAssocID="{7DBE4237-491D-44A6-9610-B4F4A9568DFC}" presName="node" presStyleLbl="node1" presStyleIdx="1" presStyleCnt="3" custRadScaleRad="85843" custRadScaleInc="-4530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5C67FE9-D7FF-4CBA-A309-1291B40F089F}" type="pres">
      <dgm:prSet presAssocID="{5BC2D8CD-162F-4ED4-95C5-D1F7EC29A3C8}" presName="sibTrans" presStyleLbl="sibTrans2D1" presStyleIdx="1" presStyleCnt="3" custAng="35169" custScaleX="66265" custScaleY="84434" custLinFactY="-100000" custLinFactNeighborX="-1164" custLinFactNeighborY="-106937"/>
      <dgm:spPr/>
      <dgm:t>
        <a:bodyPr/>
        <a:lstStyle/>
        <a:p>
          <a:endParaRPr lang="th-TH"/>
        </a:p>
      </dgm:t>
    </dgm:pt>
    <dgm:pt modelId="{9B6F47E6-49AB-459A-A183-2F11A11EE390}" type="pres">
      <dgm:prSet presAssocID="{5BC2D8CD-162F-4ED4-95C5-D1F7EC29A3C8}" presName="connectorText" presStyleLbl="sibTrans2D1" presStyleIdx="1" presStyleCnt="3"/>
      <dgm:spPr/>
      <dgm:t>
        <a:bodyPr/>
        <a:lstStyle/>
        <a:p>
          <a:endParaRPr lang="th-TH"/>
        </a:p>
      </dgm:t>
    </dgm:pt>
    <dgm:pt modelId="{F7312B2D-DA10-4ABD-B32D-0004E54A9CCD}" type="pres">
      <dgm:prSet presAssocID="{14C05834-3BFD-4FCF-92D5-64312C2CBC6D}" presName="node" presStyleLbl="node1" presStyleIdx="2" presStyleCnt="3" custRadScaleRad="83360" custRadScaleInc="4318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761A8C1-FFCC-4C27-B2CE-552BD8BBA692}" type="pres">
      <dgm:prSet presAssocID="{B79AC66A-6F61-426A-95E3-12B06C246856}" presName="sibTrans" presStyleLbl="sibTrans2D1" presStyleIdx="2" presStyleCnt="3" custScaleX="66265" custScaleY="84434" custLinFactNeighborX="19636" custLinFactNeighborY="-56436"/>
      <dgm:spPr/>
      <dgm:t>
        <a:bodyPr/>
        <a:lstStyle/>
        <a:p>
          <a:endParaRPr lang="th-TH"/>
        </a:p>
      </dgm:t>
    </dgm:pt>
    <dgm:pt modelId="{F403268B-D9A3-4A9C-BB26-59B8CCD4A9E7}" type="pres">
      <dgm:prSet presAssocID="{B79AC66A-6F61-426A-95E3-12B06C246856}" presName="connectorText" presStyleLbl="sibTrans2D1" presStyleIdx="2" presStyleCnt="3"/>
      <dgm:spPr/>
      <dgm:t>
        <a:bodyPr/>
        <a:lstStyle/>
        <a:p>
          <a:endParaRPr lang="th-TH"/>
        </a:p>
      </dgm:t>
    </dgm:pt>
  </dgm:ptLst>
  <dgm:cxnLst>
    <dgm:cxn modelId="{E1EE1738-2C08-4006-B75B-DB6EAE8412BE}" type="presOf" srcId="{9EF048B4-2FDD-457B-8D65-AF3E0F3C58C3}" destId="{DB16E909-2827-45D6-A88A-1204C4702E45}" srcOrd="0" destOrd="0" presId="urn:microsoft.com/office/officeart/2005/8/layout/cycle7"/>
    <dgm:cxn modelId="{840451EB-826E-48A8-9BB6-E93D346637A2}" type="presOf" srcId="{7DBE4237-491D-44A6-9610-B4F4A9568DFC}" destId="{E5035BC7-7A1B-496A-A6F2-8D97E4E12A94}" srcOrd="0" destOrd="0" presId="urn:microsoft.com/office/officeart/2005/8/layout/cycle7"/>
    <dgm:cxn modelId="{1231D6B1-A377-4759-806D-D232A4A5E210}" type="presOf" srcId="{4EFEC143-C752-4BDF-9E93-316104FE55C9}" destId="{0E465E99-E732-48F7-9A93-241F1F113E4A}" srcOrd="0" destOrd="0" presId="urn:microsoft.com/office/officeart/2005/8/layout/cycle7"/>
    <dgm:cxn modelId="{74DF0E82-DDFE-4B2F-83E1-E68C03EE577F}" srcId="{4EFEC143-C752-4BDF-9E93-316104FE55C9}" destId="{9EF048B4-2FDD-457B-8D65-AF3E0F3C58C3}" srcOrd="0" destOrd="0" parTransId="{89999D44-E9D5-49ED-851B-9E84C7E10AD8}" sibTransId="{5189B26B-B3D9-4E09-86A1-80A0DB97100C}"/>
    <dgm:cxn modelId="{57648E84-F34C-4C3A-8D39-7BB8EFDD9EEE}" type="presOf" srcId="{B79AC66A-6F61-426A-95E3-12B06C246856}" destId="{C761A8C1-FFCC-4C27-B2CE-552BD8BBA692}" srcOrd="0" destOrd="0" presId="urn:microsoft.com/office/officeart/2005/8/layout/cycle7"/>
    <dgm:cxn modelId="{1B2A38E6-C992-4E53-AFA7-F126A871A091}" type="presOf" srcId="{B79AC66A-6F61-426A-95E3-12B06C246856}" destId="{F403268B-D9A3-4A9C-BB26-59B8CCD4A9E7}" srcOrd="1" destOrd="0" presId="urn:microsoft.com/office/officeart/2005/8/layout/cycle7"/>
    <dgm:cxn modelId="{AA142663-6071-45C0-8DB1-A0186B46116F}" type="presOf" srcId="{5BC2D8CD-162F-4ED4-95C5-D1F7EC29A3C8}" destId="{9B6F47E6-49AB-459A-A183-2F11A11EE390}" srcOrd="1" destOrd="0" presId="urn:microsoft.com/office/officeart/2005/8/layout/cycle7"/>
    <dgm:cxn modelId="{5D8F555F-240D-4E58-9248-31695DFB4E4E}" type="presOf" srcId="{5189B26B-B3D9-4E09-86A1-80A0DB97100C}" destId="{4FFF39A1-456B-48FD-B792-83E78BFC4E14}" srcOrd="1" destOrd="0" presId="urn:microsoft.com/office/officeart/2005/8/layout/cycle7"/>
    <dgm:cxn modelId="{B1C4447E-6F50-4196-8D2B-9AB173AECA70}" type="presOf" srcId="{14C05834-3BFD-4FCF-92D5-64312C2CBC6D}" destId="{F7312B2D-DA10-4ABD-B32D-0004E54A9CCD}" srcOrd="0" destOrd="0" presId="urn:microsoft.com/office/officeart/2005/8/layout/cycle7"/>
    <dgm:cxn modelId="{782615D1-7A8E-466B-80A2-DEF92AE5E666}" type="presOf" srcId="{5189B26B-B3D9-4E09-86A1-80A0DB97100C}" destId="{B76F0DD1-F992-40D0-B546-69C6177A0F97}" srcOrd="0" destOrd="0" presId="urn:microsoft.com/office/officeart/2005/8/layout/cycle7"/>
    <dgm:cxn modelId="{0A761525-84F9-4DA8-B716-E93459885387}" srcId="{4EFEC143-C752-4BDF-9E93-316104FE55C9}" destId="{14C05834-3BFD-4FCF-92D5-64312C2CBC6D}" srcOrd="2" destOrd="0" parTransId="{56017637-B036-4336-8506-28D185462FB0}" sibTransId="{B79AC66A-6F61-426A-95E3-12B06C246856}"/>
    <dgm:cxn modelId="{AF05FB69-B09C-49A5-901A-C3584399D8CA}" type="presOf" srcId="{5BC2D8CD-162F-4ED4-95C5-D1F7EC29A3C8}" destId="{F5C67FE9-D7FF-4CBA-A309-1291B40F089F}" srcOrd="0" destOrd="0" presId="urn:microsoft.com/office/officeart/2005/8/layout/cycle7"/>
    <dgm:cxn modelId="{D59E9942-5B7D-4FA5-AB5D-9A5EC6CFF38F}" srcId="{4EFEC143-C752-4BDF-9E93-316104FE55C9}" destId="{7DBE4237-491D-44A6-9610-B4F4A9568DFC}" srcOrd="1" destOrd="0" parTransId="{8781E9A4-08CD-498C-9100-E7DA80984170}" sibTransId="{5BC2D8CD-162F-4ED4-95C5-D1F7EC29A3C8}"/>
    <dgm:cxn modelId="{BD582BC3-094D-40B5-B725-CC042E937FC3}" type="presParOf" srcId="{0E465E99-E732-48F7-9A93-241F1F113E4A}" destId="{DB16E909-2827-45D6-A88A-1204C4702E45}" srcOrd="0" destOrd="0" presId="urn:microsoft.com/office/officeart/2005/8/layout/cycle7"/>
    <dgm:cxn modelId="{61B31043-180E-4E23-8DF5-8E4107B81E47}" type="presParOf" srcId="{0E465E99-E732-48F7-9A93-241F1F113E4A}" destId="{B76F0DD1-F992-40D0-B546-69C6177A0F97}" srcOrd="1" destOrd="0" presId="urn:microsoft.com/office/officeart/2005/8/layout/cycle7"/>
    <dgm:cxn modelId="{FA375229-4337-4B99-986A-9729FC80B617}" type="presParOf" srcId="{B76F0DD1-F992-40D0-B546-69C6177A0F97}" destId="{4FFF39A1-456B-48FD-B792-83E78BFC4E14}" srcOrd="0" destOrd="0" presId="urn:microsoft.com/office/officeart/2005/8/layout/cycle7"/>
    <dgm:cxn modelId="{1927BC52-A297-4FDC-9915-4781E847A85A}" type="presParOf" srcId="{0E465E99-E732-48F7-9A93-241F1F113E4A}" destId="{E5035BC7-7A1B-496A-A6F2-8D97E4E12A94}" srcOrd="2" destOrd="0" presId="urn:microsoft.com/office/officeart/2005/8/layout/cycle7"/>
    <dgm:cxn modelId="{F4ABA4A1-4BE9-413F-9486-A5CD3996E1BC}" type="presParOf" srcId="{0E465E99-E732-48F7-9A93-241F1F113E4A}" destId="{F5C67FE9-D7FF-4CBA-A309-1291B40F089F}" srcOrd="3" destOrd="0" presId="urn:microsoft.com/office/officeart/2005/8/layout/cycle7"/>
    <dgm:cxn modelId="{D29FABE5-BC82-48DA-ADC1-E1D0223C83E7}" type="presParOf" srcId="{F5C67FE9-D7FF-4CBA-A309-1291B40F089F}" destId="{9B6F47E6-49AB-459A-A183-2F11A11EE390}" srcOrd="0" destOrd="0" presId="urn:microsoft.com/office/officeart/2005/8/layout/cycle7"/>
    <dgm:cxn modelId="{027DF025-900C-431A-B08A-051D1B483318}" type="presParOf" srcId="{0E465E99-E732-48F7-9A93-241F1F113E4A}" destId="{F7312B2D-DA10-4ABD-B32D-0004E54A9CCD}" srcOrd="4" destOrd="0" presId="urn:microsoft.com/office/officeart/2005/8/layout/cycle7"/>
    <dgm:cxn modelId="{477DF31D-704B-4EAE-831F-E1BD56AEDE25}" type="presParOf" srcId="{0E465E99-E732-48F7-9A93-241F1F113E4A}" destId="{C761A8C1-FFCC-4C27-B2CE-552BD8BBA692}" srcOrd="5" destOrd="0" presId="urn:microsoft.com/office/officeart/2005/8/layout/cycle7"/>
    <dgm:cxn modelId="{92B12BD2-D529-4482-986E-637855D5BC0B}" type="presParOf" srcId="{C761A8C1-FFCC-4C27-B2CE-552BD8BBA692}" destId="{F403268B-D9A3-4A9C-BB26-59B8CCD4A9E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5714DF3-5BDD-44D3-8F5C-482E1E1411C0}" type="doc">
      <dgm:prSet loTypeId="urn:microsoft.com/office/officeart/2005/8/layout/hList9" loCatId="list" qsTypeId="urn:microsoft.com/office/officeart/2005/8/quickstyle/3d1" qsCatId="3D" csTypeId="urn:microsoft.com/office/officeart/2005/8/colors/accent1_5" csCatId="accent1" phldr="1"/>
      <dgm:spPr/>
      <dgm:t>
        <a:bodyPr/>
        <a:lstStyle/>
        <a:p>
          <a:endParaRPr lang="th-TH"/>
        </a:p>
      </dgm:t>
    </dgm:pt>
    <dgm:pt modelId="{1F0D64C0-5997-4104-92C6-9D5B0558EE74}">
      <dgm:prSet phldrT="[ข้อความ]" custT="1"/>
      <dgm:spPr/>
      <dgm:t>
        <a:bodyPr/>
        <a:lstStyle/>
        <a:p>
          <a:r>
            <a:rPr lang="th-TH" sz="2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แก้ไขปัญหาให้กับเกษตรกร</a:t>
          </a:r>
          <a:endParaRPr lang="th-TH" sz="2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D8EA753-5421-4745-8747-183B7611E8C1}" type="parTrans" cxnId="{23D990E8-5118-4483-A6A5-607CD960E8CC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ED1750A-876E-4F9A-8B77-F76BDC2EFBFA}" type="sibTrans" cxnId="{23D990E8-5118-4483-A6A5-607CD960E8CC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5E1FD19-1086-44E0-9E90-CC301D1AB70B}">
      <dgm:prSet phldrT="[ข้อความ]"/>
      <dgm:spPr/>
      <dgm:t>
        <a:bodyPr/>
        <a:lstStyle/>
        <a:p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ระบบจัดซื้อ </a:t>
          </a:r>
          <a:r>
            <a:rPr lang="th-TH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ร.พ</a:t>
          </a:r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. เกษตรกรไม่ได้รับเงินจากการจำหน่ายทันที เกษตรกรไม่ต้องกู้เงินจากแหล่งทุนมาใช้ในการผลิต </a:t>
          </a:r>
          <a:endParaRPr lang="th-TH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5BA87B4-F2DD-4728-9436-DE10990E9485}" type="parTrans" cxnId="{8792B926-7A67-4812-8136-9DE5153EAA5C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9D828A1-57AD-43D1-B9C6-D1DE43BFFA41}" type="sibTrans" cxnId="{8792B926-7A67-4812-8136-9DE5153EAA5C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9E13682-4D1E-48B8-8FC3-248A1145FDB7}" type="pres">
      <dgm:prSet presAssocID="{55714DF3-5BDD-44D3-8F5C-482E1E1411C0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th-TH"/>
        </a:p>
      </dgm:t>
    </dgm:pt>
    <dgm:pt modelId="{C5366556-7B25-4C42-BBE5-38CD33F4215F}" type="pres">
      <dgm:prSet presAssocID="{1F0D64C0-5997-4104-92C6-9D5B0558EE74}" presName="posSpace" presStyleCnt="0"/>
      <dgm:spPr/>
    </dgm:pt>
    <dgm:pt modelId="{B81E910A-3DE9-4F6B-AD91-BE82978DF0F0}" type="pres">
      <dgm:prSet presAssocID="{1F0D64C0-5997-4104-92C6-9D5B0558EE74}" presName="vertFlow" presStyleCnt="0"/>
      <dgm:spPr/>
    </dgm:pt>
    <dgm:pt modelId="{5885D8B7-8BE5-4015-8042-7E2F8459F82B}" type="pres">
      <dgm:prSet presAssocID="{1F0D64C0-5997-4104-92C6-9D5B0558EE74}" presName="topSpace" presStyleCnt="0"/>
      <dgm:spPr/>
    </dgm:pt>
    <dgm:pt modelId="{31940F98-EF94-4C7D-BC36-9F621DB0CFA1}" type="pres">
      <dgm:prSet presAssocID="{1F0D64C0-5997-4104-92C6-9D5B0558EE74}" presName="firstComp" presStyleCnt="0"/>
      <dgm:spPr/>
    </dgm:pt>
    <dgm:pt modelId="{C2617037-89CB-4225-83A7-A8387AD1DD79}" type="pres">
      <dgm:prSet presAssocID="{1F0D64C0-5997-4104-92C6-9D5B0558EE74}" presName="firstChild" presStyleLbl="bgAccFollowNode1" presStyleIdx="0" presStyleCnt="1" custScaleX="103220"/>
      <dgm:spPr/>
      <dgm:t>
        <a:bodyPr/>
        <a:lstStyle/>
        <a:p>
          <a:endParaRPr lang="th-TH"/>
        </a:p>
      </dgm:t>
    </dgm:pt>
    <dgm:pt modelId="{29E04615-7AF6-4545-AED7-5D6DEA1918B9}" type="pres">
      <dgm:prSet presAssocID="{1F0D64C0-5997-4104-92C6-9D5B0558EE74}" presName="firstChildTx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1028D7F-62BE-42A6-9E45-436B2AB470D4}" type="pres">
      <dgm:prSet presAssocID="{1F0D64C0-5997-4104-92C6-9D5B0558EE74}" presName="negSpace" presStyleCnt="0"/>
      <dgm:spPr/>
    </dgm:pt>
    <dgm:pt modelId="{2F7054D8-479F-48AB-BC89-3855C2E27616}" type="pres">
      <dgm:prSet presAssocID="{1F0D64C0-5997-4104-92C6-9D5B0558EE74}" presName="circle" presStyleLbl="node1" presStyleIdx="0" presStyleCnt="1" custScaleX="96006" custScaleY="88315" custLinFactNeighborX="-24141" custLinFactNeighborY="9242"/>
      <dgm:spPr/>
      <dgm:t>
        <a:bodyPr/>
        <a:lstStyle/>
        <a:p>
          <a:endParaRPr lang="th-TH"/>
        </a:p>
      </dgm:t>
    </dgm:pt>
  </dgm:ptLst>
  <dgm:cxnLst>
    <dgm:cxn modelId="{23D990E8-5118-4483-A6A5-607CD960E8CC}" srcId="{55714DF3-5BDD-44D3-8F5C-482E1E1411C0}" destId="{1F0D64C0-5997-4104-92C6-9D5B0558EE74}" srcOrd="0" destOrd="0" parTransId="{8D8EA753-5421-4745-8747-183B7611E8C1}" sibTransId="{CED1750A-876E-4F9A-8B77-F76BDC2EFBFA}"/>
    <dgm:cxn modelId="{35CD7013-FF2F-40BF-98D2-4F202F75E93E}" type="presOf" srcId="{1F0D64C0-5997-4104-92C6-9D5B0558EE74}" destId="{2F7054D8-479F-48AB-BC89-3855C2E27616}" srcOrd="0" destOrd="0" presId="urn:microsoft.com/office/officeart/2005/8/layout/hList9"/>
    <dgm:cxn modelId="{81CF82E2-B008-4B7E-AC85-ECA3ABBD87B5}" type="presOf" srcId="{D5E1FD19-1086-44E0-9E90-CC301D1AB70B}" destId="{29E04615-7AF6-4545-AED7-5D6DEA1918B9}" srcOrd="1" destOrd="0" presId="urn:microsoft.com/office/officeart/2005/8/layout/hList9"/>
    <dgm:cxn modelId="{8792B926-7A67-4812-8136-9DE5153EAA5C}" srcId="{1F0D64C0-5997-4104-92C6-9D5B0558EE74}" destId="{D5E1FD19-1086-44E0-9E90-CC301D1AB70B}" srcOrd="0" destOrd="0" parTransId="{75BA87B4-F2DD-4728-9436-DE10990E9485}" sibTransId="{89D828A1-57AD-43D1-B9C6-D1DE43BFFA41}"/>
    <dgm:cxn modelId="{C86876F8-5F14-4DC6-8D81-D8EE5AE06285}" type="presOf" srcId="{55714DF3-5BDD-44D3-8F5C-482E1E1411C0}" destId="{F9E13682-4D1E-48B8-8FC3-248A1145FDB7}" srcOrd="0" destOrd="0" presId="urn:microsoft.com/office/officeart/2005/8/layout/hList9"/>
    <dgm:cxn modelId="{3151510E-4B23-4FFD-A742-BFC5D2FFD391}" type="presOf" srcId="{D5E1FD19-1086-44E0-9E90-CC301D1AB70B}" destId="{C2617037-89CB-4225-83A7-A8387AD1DD79}" srcOrd="0" destOrd="0" presId="urn:microsoft.com/office/officeart/2005/8/layout/hList9"/>
    <dgm:cxn modelId="{26E5F5AC-EECB-4B5C-97D7-6C1C3C2AA0F5}" type="presParOf" srcId="{F9E13682-4D1E-48B8-8FC3-248A1145FDB7}" destId="{C5366556-7B25-4C42-BBE5-38CD33F4215F}" srcOrd="0" destOrd="0" presId="urn:microsoft.com/office/officeart/2005/8/layout/hList9"/>
    <dgm:cxn modelId="{9AE375AD-C256-40E5-BF0D-FB9C79695B6E}" type="presParOf" srcId="{F9E13682-4D1E-48B8-8FC3-248A1145FDB7}" destId="{B81E910A-3DE9-4F6B-AD91-BE82978DF0F0}" srcOrd="1" destOrd="0" presId="urn:microsoft.com/office/officeart/2005/8/layout/hList9"/>
    <dgm:cxn modelId="{EA937C65-070E-43F6-935D-27FD422B51F2}" type="presParOf" srcId="{B81E910A-3DE9-4F6B-AD91-BE82978DF0F0}" destId="{5885D8B7-8BE5-4015-8042-7E2F8459F82B}" srcOrd="0" destOrd="0" presId="urn:microsoft.com/office/officeart/2005/8/layout/hList9"/>
    <dgm:cxn modelId="{E2DF714E-9371-45CC-9A96-39DD59C1ED58}" type="presParOf" srcId="{B81E910A-3DE9-4F6B-AD91-BE82978DF0F0}" destId="{31940F98-EF94-4C7D-BC36-9F621DB0CFA1}" srcOrd="1" destOrd="0" presId="urn:microsoft.com/office/officeart/2005/8/layout/hList9"/>
    <dgm:cxn modelId="{7389EAEF-C2D5-40B1-9B16-040986D06B7D}" type="presParOf" srcId="{31940F98-EF94-4C7D-BC36-9F621DB0CFA1}" destId="{C2617037-89CB-4225-83A7-A8387AD1DD79}" srcOrd="0" destOrd="0" presId="urn:microsoft.com/office/officeart/2005/8/layout/hList9"/>
    <dgm:cxn modelId="{E766D528-8829-4954-84FB-2F77B0415EC0}" type="presParOf" srcId="{31940F98-EF94-4C7D-BC36-9F621DB0CFA1}" destId="{29E04615-7AF6-4545-AED7-5D6DEA1918B9}" srcOrd="1" destOrd="0" presId="urn:microsoft.com/office/officeart/2005/8/layout/hList9"/>
    <dgm:cxn modelId="{2085780D-5FC0-4C3E-8C09-67FF93197CBD}" type="presParOf" srcId="{F9E13682-4D1E-48B8-8FC3-248A1145FDB7}" destId="{01028D7F-62BE-42A6-9E45-436B2AB470D4}" srcOrd="2" destOrd="0" presId="urn:microsoft.com/office/officeart/2005/8/layout/hList9"/>
    <dgm:cxn modelId="{B31077E2-A6BA-4702-AFFB-4618B44BC195}" type="presParOf" srcId="{F9E13682-4D1E-48B8-8FC3-248A1145FDB7}" destId="{2F7054D8-479F-48AB-BC89-3855C2E2761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35564A7B-9E5D-4E5B-A027-618EEB43FE9B}" type="doc">
      <dgm:prSet loTypeId="urn:microsoft.com/office/officeart/2005/8/layout/vList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th-TH"/>
        </a:p>
      </dgm:t>
    </dgm:pt>
    <dgm:pt modelId="{98448825-4243-457E-ACBB-1EA7BB491179}">
      <dgm:prSet phldrT="[ข้อความ]" custT="1"/>
      <dgm:spPr/>
      <dgm:t>
        <a:bodyPr/>
        <a:lstStyle/>
        <a:p>
          <a:r>
            <a: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1. โรงพยาบาลพหลพลพยุหเสนา</a:t>
          </a:r>
          <a:endParaRPr lang="th-TH" sz="24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3E3DBB5-78D8-46EF-A257-3A5B266E066D}" type="parTrans" cxnId="{88133AA8-F225-46B5-901C-8EC61F74CE71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F0756F9-1B3B-45F8-A227-451E408D0EF3}" type="sibTrans" cxnId="{88133AA8-F225-46B5-901C-8EC61F74CE71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5E2AD5A-49D6-4C81-A48E-96B9841164B8}">
      <dgm:prSet phldrT="[ข้อความ]" custT="1"/>
      <dgm:spPr/>
      <dgm:t>
        <a:bodyPr/>
        <a:lstStyle/>
        <a:p>
          <a:r>
            <a: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2. โรงพยาบาลสงฆ์</a:t>
          </a:r>
          <a:endParaRPr lang="th-TH" sz="24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584CB99-D784-49F8-8F5C-F29C3D95B84E}" type="parTrans" cxnId="{876E5DD2-D450-42A5-8EE3-D140BBB77FA9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292A5EA-5C54-4B24-A038-3C48D8415514}" type="sibTrans" cxnId="{876E5DD2-D450-42A5-8EE3-D140BBB77FA9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590404E-E1C0-453D-85C1-DD424C7B4769}">
      <dgm:prSet phldrT="[ข้อความ]" custT="1"/>
      <dgm:spPr/>
      <dgm:t>
        <a:bodyPr/>
        <a:lstStyle/>
        <a:p>
          <a:r>
            <a: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3. สถาบันบำราศนราดูร</a:t>
          </a:r>
          <a:endParaRPr lang="th-TH" sz="24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BFD6D0E-4534-42F6-BF0B-5E53B4FDDA54}" type="parTrans" cxnId="{420B9CAC-2D09-4E68-A90F-C121E254687A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AAE0F0C-4E84-4C55-8BED-5113FF5C61F5}" type="sibTrans" cxnId="{420B9CAC-2D09-4E68-A90F-C121E254687A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FBEAAC6-32AB-4BC1-868E-0646AF081FA2}">
      <dgm:prSet phldrT="[ข้อความ]" custT="1"/>
      <dgm:spPr/>
      <dgm:t>
        <a:bodyPr/>
        <a:lstStyle/>
        <a:p>
          <a:r>
            <a: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6. โรงพยาบาลนวมินทร์</a:t>
          </a:r>
          <a:endParaRPr lang="th-TH" sz="24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900DFA7-550C-4709-BB57-3C04A6117681}" type="parTrans" cxnId="{ECBDD387-ACD5-4D02-892E-E1858D44752A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C6DF25A-7047-4695-8AAE-0C30EC7C0E5D}" type="sibTrans" cxnId="{ECBDD387-ACD5-4D02-892E-E1858D44752A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26160B7-3EBC-4127-8B91-218D53F98C0B}">
      <dgm:prSet phldrT="[ข้อความ]" custT="1"/>
      <dgm:spPr/>
      <dgm:t>
        <a:bodyPr/>
        <a:lstStyle/>
        <a:p>
          <a:r>
            <a: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4. โรงพยาบาลนพรัตน์ราชธานี</a:t>
          </a:r>
          <a:endParaRPr lang="th-TH" sz="24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FE22673-F656-4BA0-87CA-B9FB25E0043D}" type="parTrans" cxnId="{D79A9F6E-2D5C-46E7-9558-1785FC7D0CA0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F90531B-BB3D-436D-8ABE-FEBEBBD8A358}" type="sibTrans" cxnId="{D79A9F6E-2D5C-46E7-9558-1785FC7D0CA0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5C03397-74AC-4286-965B-A836F269EB71}">
      <dgm:prSet phldrT="[ข้อความ]" custT="1"/>
      <dgm:spPr/>
      <dgm:t>
        <a:bodyPr/>
        <a:lstStyle/>
        <a:p>
          <a:r>
            <a: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5. สถาบันเด็กแห่งชาติมหาราชินี </a:t>
          </a:r>
          <a:endParaRPr lang="th-TH" sz="24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1401BC6-A2D0-4FCA-A251-A420A54398D0}" type="parTrans" cxnId="{A6CE1064-D69E-4AC3-9BBA-4A1D68D81D50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4EB9A4D-885B-41AE-A11B-E2909ACD7733}" type="sibTrans" cxnId="{A6CE1064-D69E-4AC3-9BBA-4A1D68D81D50}">
      <dgm:prSet/>
      <dgm:spPr/>
      <dgm:t>
        <a:bodyPr/>
        <a:lstStyle/>
        <a:p>
          <a:endParaRPr lang="th-TH" sz="280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0D6D6F2-F84E-4529-A422-13A357417C96}">
      <dgm:prSet phldrT="[ข้อความ]" custT="1"/>
      <dgm:spPr/>
      <dgm:t>
        <a:bodyPr/>
        <a:lstStyle/>
        <a:p>
          <a:r>
            <a:rPr lang="th-TH" sz="24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7. โรงพยาบาลมหาวชิราลงกรณธัญบุรี </a:t>
          </a:r>
          <a:endParaRPr lang="th-TH" sz="24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DC0AA8E-DA42-4AFF-8BCD-0EA4AE1D7E54}" type="parTrans" cxnId="{6AA324B8-5C18-40CF-BDA2-58712FA019F0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9CA0101-DCD9-48E4-A343-95F90D44C825}" type="sibTrans" cxnId="{6AA324B8-5C18-40CF-BDA2-58712FA019F0}">
      <dgm:prSet/>
      <dgm:spPr/>
      <dgm:t>
        <a:bodyPr/>
        <a:lstStyle/>
        <a:p>
          <a:endParaRPr lang="th-TH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A7996C1-3EC3-4549-B28B-84EBBF446B45}" type="pres">
      <dgm:prSet presAssocID="{35564A7B-9E5D-4E5B-A027-618EEB43FE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C4807DD-58C5-4293-BA81-15044BEF32E4}" type="pres">
      <dgm:prSet presAssocID="{98448825-4243-457E-ACBB-1EA7BB491179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0FEB289-C266-4A12-9615-0C6A0B642764}" type="pres">
      <dgm:prSet presAssocID="{EF0756F9-1B3B-45F8-A227-451E408D0EF3}" presName="spacer" presStyleCnt="0"/>
      <dgm:spPr/>
    </dgm:pt>
    <dgm:pt modelId="{093A8264-0BCA-4564-AB79-DD03C40CF852}" type="pres">
      <dgm:prSet presAssocID="{45E2AD5A-49D6-4C81-A48E-96B9841164B8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D4F1A7C-842D-42A3-88F5-D9A778DE3323}" type="pres">
      <dgm:prSet presAssocID="{4292A5EA-5C54-4B24-A038-3C48D8415514}" presName="spacer" presStyleCnt="0"/>
      <dgm:spPr/>
    </dgm:pt>
    <dgm:pt modelId="{BBFC5087-EBAE-429B-ADD5-878E930B9AD1}" type="pres">
      <dgm:prSet presAssocID="{8590404E-E1C0-453D-85C1-DD424C7B4769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CB42664-E6BB-484D-B7FB-C9D0BD4F9CD6}" type="pres">
      <dgm:prSet presAssocID="{6AAE0F0C-4E84-4C55-8BED-5113FF5C61F5}" presName="spacer" presStyleCnt="0"/>
      <dgm:spPr/>
    </dgm:pt>
    <dgm:pt modelId="{55F2EA38-74CA-4EA9-84CF-D9F0A4AA0A3E}" type="pres">
      <dgm:prSet presAssocID="{426160B7-3EBC-4127-8B91-218D53F98C0B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4A33C60-3DCE-4EF1-93F2-A16A226528F3}" type="pres">
      <dgm:prSet presAssocID="{2F90531B-BB3D-436D-8ABE-FEBEBBD8A358}" presName="spacer" presStyleCnt="0"/>
      <dgm:spPr/>
    </dgm:pt>
    <dgm:pt modelId="{615BB4EB-3803-4A35-9164-DF868D091440}" type="pres">
      <dgm:prSet presAssocID="{C5C03397-74AC-4286-965B-A836F269EB71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71712BA-6576-4C5A-922D-127AC7D40463}" type="pres">
      <dgm:prSet presAssocID="{94EB9A4D-885B-41AE-A11B-E2909ACD7733}" presName="spacer" presStyleCnt="0"/>
      <dgm:spPr/>
    </dgm:pt>
    <dgm:pt modelId="{BA1B80C4-F262-40DE-AC2A-7BAF536253FE}" type="pres">
      <dgm:prSet presAssocID="{EFBEAAC6-32AB-4BC1-868E-0646AF081FA2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817D5D0-692C-489B-B660-A4C5117BCE12}" type="pres">
      <dgm:prSet presAssocID="{FC6DF25A-7047-4695-8AAE-0C30EC7C0E5D}" presName="spacer" presStyleCnt="0"/>
      <dgm:spPr/>
    </dgm:pt>
    <dgm:pt modelId="{D0B334D5-2A25-4798-8B72-AA908228C252}" type="pres">
      <dgm:prSet presAssocID="{00D6D6F2-F84E-4529-A422-13A357417C96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E74F700-B72F-43C7-B9EC-AB3CE5A8EFB9}" type="presOf" srcId="{98448825-4243-457E-ACBB-1EA7BB491179}" destId="{3C4807DD-58C5-4293-BA81-15044BEF32E4}" srcOrd="0" destOrd="0" presId="urn:microsoft.com/office/officeart/2005/8/layout/vList2"/>
    <dgm:cxn modelId="{ECBDD387-ACD5-4D02-892E-E1858D44752A}" srcId="{35564A7B-9E5D-4E5B-A027-618EEB43FE9B}" destId="{EFBEAAC6-32AB-4BC1-868E-0646AF081FA2}" srcOrd="5" destOrd="0" parTransId="{1900DFA7-550C-4709-BB57-3C04A6117681}" sibTransId="{FC6DF25A-7047-4695-8AAE-0C30EC7C0E5D}"/>
    <dgm:cxn modelId="{6AA324B8-5C18-40CF-BDA2-58712FA019F0}" srcId="{35564A7B-9E5D-4E5B-A027-618EEB43FE9B}" destId="{00D6D6F2-F84E-4529-A422-13A357417C96}" srcOrd="6" destOrd="0" parTransId="{EDC0AA8E-DA42-4AFF-8BCD-0EA4AE1D7E54}" sibTransId="{09CA0101-DCD9-48E4-A343-95F90D44C825}"/>
    <dgm:cxn modelId="{F7A440A4-CD2F-4020-B8A2-8F04198E7188}" type="presOf" srcId="{35564A7B-9E5D-4E5B-A027-618EEB43FE9B}" destId="{5A7996C1-3EC3-4549-B28B-84EBBF446B45}" srcOrd="0" destOrd="0" presId="urn:microsoft.com/office/officeart/2005/8/layout/vList2"/>
    <dgm:cxn modelId="{4BEB400A-C033-4A1C-AC6C-564564614478}" type="presOf" srcId="{426160B7-3EBC-4127-8B91-218D53F98C0B}" destId="{55F2EA38-74CA-4EA9-84CF-D9F0A4AA0A3E}" srcOrd="0" destOrd="0" presId="urn:microsoft.com/office/officeart/2005/8/layout/vList2"/>
    <dgm:cxn modelId="{3372CB9A-607D-48C4-A8D6-97EE060B68D0}" type="presOf" srcId="{8590404E-E1C0-453D-85C1-DD424C7B4769}" destId="{BBFC5087-EBAE-429B-ADD5-878E930B9AD1}" srcOrd="0" destOrd="0" presId="urn:microsoft.com/office/officeart/2005/8/layout/vList2"/>
    <dgm:cxn modelId="{2AA90349-49FC-4CE8-86E6-557063B59B78}" type="presOf" srcId="{EFBEAAC6-32AB-4BC1-868E-0646AF081FA2}" destId="{BA1B80C4-F262-40DE-AC2A-7BAF536253FE}" srcOrd="0" destOrd="0" presId="urn:microsoft.com/office/officeart/2005/8/layout/vList2"/>
    <dgm:cxn modelId="{420B9CAC-2D09-4E68-A90F-C121E254687A}" srcId="{35564A7B-9E5D-4E5B-A027-618EEB43FE9B}" destId="{8590404E-E1C0-453D-85C1-DD424C7B4769}" srcOrd="2" destOrd="0" parTransId="{0BFD6D0E-4534-42F6-BF0B-5E53B4FDDA54}" sibTransId="{6AAE0F0C-4E84-4C55-8BED-5113FF5C61F5}"/>
    <dgm:cxn modelId="{D79A9F6E-2D5C-46E7-9558-1785FC7D0CA0}" srcId="{35564A7B-9E5D-4E5B-A027-618EEB43FE9B}" destId="{426160B7-3EBC-4127-8B91-218D53F98C0B}" srcOrd="3" destOrd="0" parTransId="{5FE22673-F656-4BA0-87CA-B9FB25E0043D}" sibTransId="{2F90531B-BB3D-436D-8ABE-FEBEBBD8A358}"/>
    <dgm:cxn modelId="{876E5DD2-D450-42A5-8EE3-D140BBB77FA9}" srcId="{35564A7B-9E5D-4E5B-A027-618EEB43FE9B}" destId="{45E2AD5A-49D6-4C81-A48E-96B9841164B8}" srcOrd="1" destOrd="0" parTransId="{E584CB99-D784-49F8-8F5C-F29C3D95B84E}" sibTransId="{4292A5EA-5C54-4B24-A038-3C48D8415514}"/>
    <dgm:cxn modelId="{88133AA8-F225-46B5-901C-8EC61F74CE71}" srcId="{35564A7B-9E5D-4E5B-A027-618EEB43FE9B}" destId="{98448825-4243-457E-ACBB-1EA7BB491179}" srcOrd="0" destOrd="0" parTransId="{73E3DBB5-78D8-46EF-A257-3A5B266E066D}" sibTransId="{EF0756F9-1B3B-45F8-A227-451E408D0EF3}"/>
    <dgm:cxn modelId="{8FFDD7A1-5E70-4638-8655-8C4A3EA23883}" type="presOf" srcId="{C5C03397-74AC-4286-965B-A836F269EB71}" destId="{615BB4EB-3803-4A35-9164-DF868D091440}" srcOrd="0" destOrd="0" presId="urn:microsoft.com/office/officeart/2005/8/layout/vList2"/>
    <dgm:cxn modelId="{91040498-580E-4C45-87DB-A4EBB1F346A4}" type="presOf" srcId="{00D6D6F2-F84E-4529-A422-13A357417C96}" destId="{D0B334D5-2A25-4798-8B72-AA908228C252}" srcOrd="0" destOrd="0" presId="urn:microsoft.com/office/officeart/2005/8/layout/vList2"/>
    <dgm:cxn modelId="{90EE0FDD-F508-474A-895C-52025DA70704}" type="presOf" srcId="{45E2AD5A-49D6-4C81-A48E-96B9841164B8}" destId="{093A8264-0BCA-4564-AB79-DD03C40CF852}" srcOrd="0" destOrd="0" presId="urn:microsoft.com/office/officeart/2005/8/layout/vList2"/>
    <dgm:cxn modelId="{A6CE1064-D69E-4AC3-9BBA-4A1D68D81D50}" srcId="{35564A7B-9E5D-4E5B-A027-618EEB43FE9B}" destId="{C5C03397-74AC-4286-965B-A836F269EB71}" srcOrd="4" destOrd="0" parTransId="{61401BC6-A2D0-4FCA-A251-A420A54398D0}" sibTransId="{94EB9A4D-885B-41AE-A11B-E2909ACD7733}"/>
    <dgm:cxn modelId="{C4C21C9B-5C2D-49CA-863D-3523AA3CB803}" type="presParOf" srcId="{5A7996C1-3EC3-4549-B28B-84EBBF446B45}" destId="{3C4807DD-58C5-4293-BA81-15044BEF32E4}" srcOrd="0" destOrd="0" presId="urn:microsoft.com/office/officeart/2005/8/layout/vList2"/>
    <dgm:cxn modelId="{1ECC7CD2-F6FA-4B7D-8404-65F94BCEF3DE}" type="presParOf" srcId="{5A7996C1-3EC3-4549-B28B-84EBBF446B45}" destId="{C0FEB289-C266-4A12-9615-0C6A0B642764}" srcOrd="1" destOrd="0" presId="urn:microsoft.com/office/officeart/2005/8/layout/vList2"/>
    <dgm:cxn modelId="{585D6423-D513-4E46-A5B1-6041EAAD15FF}" type="presParOf" srcId="{5A7996C1-3EC3-4549-B28B-84EBBF446B45}" destId="{093A8264-0BCA-4564-AB79-DD03C40CF852}" srcOrd="2" destOrd="0" presId="urn:microsoft.com/office/officeart/2005/8/layout/vList2"/>
    <dgm:cxn modelId="{87FC9FB5-F91B-4543-ACC8-D59BCAE2B448}" type="presParOf" srcId="{5A7996C1-3EC3-4549-B28B-84EBBF446B45}" destId="{CD4F1A7C-842D-42A3-88F5-D9A778DE3323}" srcOrd="3" destOrd="0" presId="urn:microsoft.com/office/officeart/2005/8/layout/vList2"/>
    <dgm:cxn modelId="{ED9B45CC-D626-4E53-87C1-F25BA3EEABB5}" type="presParOf" srcId="{5A7996C1-3EC3-4549-B28B-84EBBF446B45}" destId="{BBFC5087-EBAE-429B-ADD5-878E930B9AD1}" srcOrd="4" destOrd="0" presId="urn:microsoft.com/office/officeart/2005/8/layout/vList2"/>
    <dgm:cxn modelId="{94ED3255-00D1-4AFF-A85B-615F876F918E}" type="presParOf" srcId="{5A7996C1-3EC3-4549-B28B-84EBBF446B45}" destId="{2CB42664-E6BB-484D-B7FB-C9D0BD4F9CD6}" srcOrd="5" destOrd="0" presId="urn:microsoft.com/office/officeart/2005/8/layout/vList2"/>
    <dgm:cxn modelId="{1DA10F5D-5E32-4084-9272-EA3506528E40}" type="presParOf" srcId="{5A7996C1-3EC3-4549-B28B-84EBBF446B45}" destId="{55F2EA38-74CA-4EA9-84CF-D9F0A4AA0A3E}" srcOrd="6" destOrd="0" presId="urn:microsoft.com/office/officeart/2005/8/layout/vList2"/>
    <dgm:cxn modelId="{9776F203-AA16-4B09-B5DA-153503509655}" type="presParOf" srcId="{5A7996C1-3EC3-4549-B28B-84EBBF446B45}" destId="{24A33C60-3DCE-4EF1-93F2-A16A226528F3}" srcOrd="7" destOrd="0" presId="urn:microsoft.com/office/officeart/2005/8/layout/vList2"/>
    <dgm:cxn modelId="{EEE67B87-FA52-4F1A-B913-1DA1EBCD0F40}" type="presParOf" srcId="{5A7996C1-3EC3-4549-B28B-84EBBF446B45}" destId="{615BB4EB-3803-4A35-9164-DF868D091440}" srcOrd="8" destOrd="0" presId="urn:microsoft.com/office/officeart/2005/8/layout/vList2"/>
    <dgm:cxn modelId="{4B78F939-D9BA-4F8F-876D-55441DA0DC5C}" type="presParOf" srcId="{5A7996C1-3EC3-4549-B28B-84EBBF446B45}" destId="{A71712BA-6576-4C5A-922D-127AC7D40463}" srcOrd="9" destOrd="0" presId="urn:microsoft.com/office/officeart/2005/8/layout/vList2"/>
    <dgm:cxn modelId="{1D5B7A87-F833-412A-AC37-239CB49A647D}" type="presParOf" srcId="{5A7996C1-3EC3-4549-B28B-84EBBF446B45}" destId="{BA1B80C4-F262-40DE-AC2A-7BAF536253FE}" srcOrd="10" destOrd="0" presId="urn:microsoft.com/office/officeart/2005/8/layout/vList2"/>
    <dgm:cxn modelId="{18ABAAB2-8B18-4670-BC2E-6DE3A56D36A0}" type="presParOf" srcId="{5A7996C1-3EC3-4549-B28B-84EBBF446B45}" destId="{1817D5D0-692C-489B-B660-A4C5117BCE12}" srcOrd="11" destOrd="0" presId="urn:microsoft.com/office/officeart/2005/8/layout/vList2"/>
    <dgm:cxn modelId="{59552C91-C0A7-4C65-8484-08C5052F96ED}" type="presParOf" srcId="{5A7996C1-3EC3-4549-B28B-84EBBF446B45}" destId="{D0B334D5-2A25-4798-8B72-AA908228C252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0F494800-7FD4-42CF-8DCF-198AC0BDABCA}" type="doc">
      <dgm:prSet loTypeId="urn:microsoft.com/office/officeart/2005/8/layout/radial1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9B3E5877-5F0D-41E5-98ED-805B727634CF}">
      <dgm:prSet phldrT="[ข้อความ]" custT="1"/>
      <dgm:spPr>
        <a:scene3d>
          <a:camera prst="orthographicFront"/>
          <a:lightRig rig="flat" dir="t"/>
        </a:scene3d>
        <a:sp3d prstMaterial="plastic">
          <a:bevelB w="88900" h="31750" prst="angle"/>
        </a:sp3d>
      </dgm:spPr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กลุ่ม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8E372E3-8ED3-47FC-8436-470CFB4A6617}" type="parTrans" cxnId="{FB3B9889-39FB-4F0F-8041-BA7B94742BBF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34F8E14-0802-4500-9B39-6BFDCEB310D9}" type="sibTrans" cxnId="{FB3B9889-39FB-4F0F-8041-BA7B94742BBF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1B0F1FC-71F0-4C1F-A821-F95E4FB568A6}">
      <dgm:prSet phldrT="[ข้อความ]" custT="1"/>
      <dgm:spPr>
        <a:scene3d>
          <a:camera prst="orthographicFront"/>
          <a:lightRig rig="flat" dir="t"/>
        </a:scene3d>
        <a:sp3d prstMaterial="plastic">
          <a:bevelB w="88900" h="31750" prst="angle"/>
        </a:sp3d>
      </dgm:spPr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กลุ่ม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6511E5B-6CEA-437F-AC6D-577F4A708798}" type="parTrans" cxnId="{BC82A3E5-B289-44C1-BEA1-B772DBDB6D1D}">
      <dgm:prSet/>
      <dgm:spPr>
        <a:scene3d>
          <a:camera prst="orthographicFront"/>
          <a:lightRig rig="flat" dir="t"/>
        </a:scene3d>
        <a:sp3d/>
      </dgm:spPr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B13B951-7F11-4568-9F51-EDFADE199E0D}" type="sibTrans" cxnId="{BC82A3E5-B289-44C1-BEA1-B772DBDB6D1D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FA3C625-51FB-43C1-BCF7-E256852196F0}">
      <dgm:prSet phldrT="[ข้อความ]"/>
      <dgm:spPr/>
      <dgm:t>
        <a:bodyPr/>
        <a:lstStyle/>
        <a:p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4156953-B950-4C54-BB9D-D2F8678D51A8}" type="parTrans" cxnId="{5F34D191-5BE1-4A21-A7DF-951F5BF70B36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3CECB6D-22F9-43BF-8051-6886C1544183}" type="sibTrans" cxnId="{5F34D191-5BE1-4A21-A7DF-951F5BF70B36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B477B13-5962-4B08-A899-C1719678BD25}">
      <dgm:prSet phldrT="[ข้อความ]"/>
      <dgm:spPr/>
      <dgm:t>
        <a:bodyPr/>
        <a:lstStyle/>
        <a:p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7B744CC-B445-4DB7-857E-2B816DA0076D}" type="parTrans" cxnId="{5C3216F8-C158-42FC-8F8E-2593CA7C82BC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7F7FF46-EACD-43C1-A683-0DF3D248EBD4}" type="sibTrans" cxnId="{5C3216F8-C158-42FC-8F8E-2593CA7C82BC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BC62B8F-3671-4F28-A172-8000488627C4}">
      <dgm:prSet phldrT="[ข้อความ]"/>
      <dgm:spPr/>
      <dgm:t>
        <a:bodyPr/>
        <a:lstStyle/>
        <a:p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2884A79-703B-4433-93B2-9022ABF37FE7}" type="parTrans" cxnId="{CEC29E19-2626-4ED8-8D16-C88188C13D54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7059E9F-086E-4CDD-AFEA-B2BC80766D1B}" type="sibTrans" cxnId="{CEC29E19-2626-4ED8-8D16-C88188C13D54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057B4BD-F6AC-4A73-992D-C3DF0F3A9C48}">
      <dgm:prSet phldrT="[ข้อความ]" custT="1"/>
      <dgm:spPr>
        <a:scene3d>
          <a:camera prst="orthographicFront"/>
          <a:lightRig rig="flat" dir="t"/>
        </a:scene3d>
        <a:sp3d prstMaterial="plastic">
          <a:bevelB w="88900" h="31750" prst="angle"/>
        </a:sp3d>
      </dgm:spPr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ลุ่ม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7DB6C25-996F-4E86-B40F-9ED80F1FEF0C}" type="parTrans" cxnId="{EB74C006-46D9-4CB7-88E3-09FD604D66A0}">
      <dgm:prSet/>
      <dgm:spPr>
        <a:scene3d>
          <a:camera prst="orthographicFront"/>
          <a:lightRig rig="flat" dir="t"/>
        </a:scene3d>
        <a:sp3d/>
      </dgm:spPr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26054FE-8F74-4BE8-B6E0-13B197AA2E6B}" type="sibTrans" cxnId="{EB74C006-46D9-4CB7-88E3-09FD604D66A0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08955D2-C4F4-44AA-8322-2274B283D30F}">
      <dgm:prSet phldrT="[ข้อความ]"/>
      <dgm:spPr/>
      <dgm:t>
        <a:bodyPr/>
        <a:lstStyle/>
        <a:p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7FDB7C8-E0F8-403F-B1E9-82E6FE9B12B5}" type="parTrans" cxnId="{1C437586-D272-4D3B-8B41-BF64891A8CC3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2793650-7280-49B9-9468-094C77619D33}" type="sibTrans" cxnId="{1C437586-D272-4D3B-8B41-BF64891A8CC3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707A1BC-F1BB-4D0D-8AE5-E2DE04D60BF7}">
      <dgm:prSet phldrT="[ข้อความ]" custT="1"/>
      <dgm:spPr>
        <a:scene3d>
          <a:camera prst="orthographicFront"/>
          <a:lightRig rig="flat" dir="t"/>
        </a:scene3d>
        <a:sp3d prstMaterial="plastic">
          <a:bevelB w="88900" h="31750" prst="angle"/>
        </a:sp3d>
      </dgm:spPr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กลุ่ม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1FA7B02-9040-41D2-A033-5645BB186B58}" type="parTrans" cxnId="{99F479BD-5D09-4689-9918-CA445C3698EE}">
      <dgm:prSet/>
      <dgm:spPr>
        <a:scene3d>
          <a:camera prst="orthographicFront"/>
          <a:lightRig rig="flat" dir="t"/>
        </a:scene3d>
        <a:sp3d/>
      </dgm:spPr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FE8FC09-33F7-4ACF-B3F8-5519E4DB5FC5}" type="sibTrans" cxnId="{99F479BD-5D09-4689-9918-CA445C3698EE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2D46B0F-461A-4705-B070-4E830CA5ADEB}" type="pres">
      <dgm:prSet presAssocID="{0F494800-7FD4-42CF-8DCF-198AC0BDABC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B8276CA-76FB-405C-B674-D92DF78E8E15}" type="pres">
      <dgm:prSet presAssocID="{9B3E5877-5F0D-41E5-98ED-805B727634CF}" presName="centerShape" presStyleLbl="node0" presStyleIdx="0" presStyleCnt="1"/>
      <dgm:spPr/>
      <dgm:t>
        <a:bodyPr/>
        <a:lstStyle/>
        <a:p>
          <a:endParaRPr lang="th-TH"/>
        </a:p>
      </dgm:t>
    </dgm:pt>
    <dgm:pt modelId="{785AF938-2F6B-4B58-BAF0-4A1B272E0393}" type="pres">
      <dgm:prSet presAssocID="{F6511E5B-6CEA-437F-AC6D-577F4A708798}" presName="Name9" presStyleLbl="parChTrans1D2" presStyleIdx="0" presStyleCnt="3"/>
      <dgm:spPr/>
      <dgm:t>
        <a:bodyPr/>
        <a:lstStyle/>
        <a:p>
          <a:endParaRPr lang="th-TH"/>
        </a:p>
      </dgm:t>
    </dgm:pt>
    <dgm:pt modelId="{BB8A1CA0-BFEF-4B5B-AD04-364AE437E184}" type="pres">
      <dgm:prSet presAssocID="{F6511E5B-6CEA-437F-AC6D-577F4A708798}" presName="connTx" presStyleLbl="parChTrans1D2" presStyleIdx="0" presStyleCnt="3"/>
      <dgm:spPr/>
      <dgm:t>
        <a:bodyPr/>
        <a:lstStyle/>
        <a:p>
          <a:endParaRPr lang="th-TH"/>
        </a:p>
      </dgm:t>
    </dgm:pt>
    <dgm:pt modelId="{AB91C18E-E548-42CB-8970-583143905E6F}" type="pres">
      <dgm:prSet presAssocID="{D1B0F1FC-71F0-4C1F-A821-F95E4FB568A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F919B2C-7A28-4C8E-857F-2E6784B833AB}" type="pres">
      <dgm:prSet presAssocID="{81FA7B02-9040-41D2-A033-5645BB186B58}" presName="Name9" presStyleLbl="parChTrans1D2" presStyleIdx="1" presStyleCnt="3"/>
      <dgm:spPr/>
      <dgm:t>
        <a:bodyPr/>
        <a:lstStyle/>
        <a:p>
          <a:endParaRPr lang="th-TH"/>
        </a:p>
      </dgm:t>
    </dgm:pt>
    <dgm:pt modelId="{836DA8C0-064A-4F0F-8669-D6F96E5233BB}" type="pres">
      <dgm:prSet presAssocID="{81FA7B02-9040-41D2-A033-5645BB186B58}" presName="connTx" presStyleLbl="parChTrans1D2" presStyleIdx="1" presStyleCnt="3"/>
      <dgm:spPr/>
      <dgm:t>
        <a:bodyPr/>
        <a:lstStyle/>
        <a:p>
          <a:endParaRPr lang="th-TH"/>
        </a:p>
      </dgm:t>
    </dgm:pt>
    <dgm:pt modelId="{A0081D40-4445-4042-9B09-867458513171}" type="pres">
      <dgm:prSet presAssocID="{8707A1BC-F1BB-4D0D-8AE5-E2DE04D60BF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9DB78E6-6691-4E22-B739-113F5D21B44E}" type="pres">
      <dgm:prSet presAssocID="{57DB6C25-996F-4E86-B40F-9ED80F1FEF0C}" presName="Name9" presStyleLbl="parChTrans1D2" presStyleIdx="2" presStyleCnt="3"/>
      <dgm:spPr/>
      <dgm:t>
        <a:bodyPr/>
        <a:lstStyle/>
        <a:p>
          <a:endParaRPr lang="th-TH"/>
        </a:p>
      </dgm:t>
    </dgm:pt>
    <dgm:pt modelId="{F6452B69-786C-4A62-9606-F34E1EE9D0E6}" type="pres">
      <dgm:prSet presAssocID="{57DB6C25-996F-4E86-B40F-9ED80F1FEF0C}" presName="connTx" presStyleLbl="parChTrans1D2" presStyleIdx="2" presStyleCnt="3"/>
      <dgm:spPr/>
      <dgm:t>
        <a:bodyPr/>
        <a:lstStyle/>
        <a:p>
          <a:endParaRPr lang="th-TH"/>
        </a:p>
      </dgm:t>
    </dgm:pt>
    <dgm:pt modelId="{464DE8D9-76B0-4282-8D00-2C35CB0FB5D4}" type="pres">
      <dgm:prSet presAssocID="{3057B4BD-F6AC-4A73-992D-C3DF0F3A9C4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F34D191-5BE1-4A21-A7DF-951F5BF70B36}" srcId="{0F494800-7FD4-42CF-8DCF-198AC0BDABCA}" destId="{9FA3C625-51FB-43C1-BCF7-E256852196F0}" srcOrd="2" destOrd="0" parTransId="{D4156953-B950-4C54-BB9D-D2F8678D51A8}" sibTransId="{D3CECB6D-22F9-43BF-8051-6886C1544183}"/>
    <dgm:cxn modelId="{20A02FC3-165F-4604-AFE9-48A0D46E6102}" type="presOf" srcId="{57DB6C25-996F-4E86-B40F-9ED80F1FEF0C}" destId="{39DB78E6-6691-4E22-B739-113F5D21B44E}" srcOrd="0" destOrd="0" presId="urn:microsoft.com/office/officeart/2005/8/layout/radial1"/>
    <dgm:cxn modelId="{EC7F1DA1-1B73-45D5-82EC-A4EE3AEC2E92}" type="presOf" srcId="{3057B4BD-F6AC-4A73-992D-C3DF0F3A9C48}" destId="{464DE8D9-76B0-4282-8D00-2C35CB0FB5D4}" srcOrd="0" destOrd="0" presId="urn:microsoft.com/office/officeart/2005/8/layout/radial1"/>
    <dgm:cxn modelId="{6FA81A98-D3A4-4B37-8D9D-A6CC93939634}" type="presOf" srcId="{F6511E5B-6CEA-437F-AC6D-577F4A708798}" destId="{785AF938-2F6B-4B58-BAF0-4A1B272E0393}" srcOrd="0" destOrd="0" presId="urn:microsoft.com/office/officeart/2005/8/layout/radial1"/>
    <dgm:cxn modelId="{BC82A3E5-B289-44C1-BEA1-B772DBDB6D1D}" srcId="{9B3E5877-5F0D-41E5-98ED-805B727634CF}" destId="{D1B0F1FC-71F0-4C1F-A821-F95E4FB568A6}" srcOrd="0" destOrd="0" parTransId="{F6511E5B-6CEA-437F-AC6D-577F4A708798}" sibTransId="{AB13B951-7F11-4568-9F51-EDFADE199E0D}"/>
    <dgm:cxn modelId="{EB74C006-46D9-4CB7-88E3-09FD604D66A0}" srcId="{9B3E5877-5F0D-41E5-98ED-805B727634CF}" destId="{3057B4BD-F6AC-4A73-992D-C3DF0F3A9C48}" srcOrd="2" destOrd="0" parTransId="{57DB6C25-996F-4E86-B40F-9ED80F1FEF0C}" sibTransId="{526054FE-8F74-4BE8-B6E0-13B197AA2E6B}"/>
    <dgm:cxn modelId="{99F479BD-5D09-4689-9918-CA445C3698EE}" srcId="{9B3E5877-5F0D-41E5-98ED-805B727634CF}" destId="{8707A1BC-F1BB-4D0D-8AE5-E2DE04D60BF7}" srcOrd="1" destOrd="0" parTransId="{81FA7B02-9040-41D2-A033-5645BB186B58}" sibTransId="{5FE8FC09-33F7-4ACF-B3F8-5519E4DB5FC5}"/>
    <dgm:cxn modelId="{C46A6D2F-E8D2-45DB-8167-56E767B1DAE0}" type="presOf" srcId="{57DB6C25-996F-4E86-B40F-9ED80F1FEF0C}" destId="{F6452B69-786C-4A62-9606-F34E1EE9D0E6}" srcOrd="1" destOrd="0" presId="urn:microsoft.com/office/officeart/2005/8/layout/radial1"/>
    <dgm:cxn modelId="{9FC19B2D-9763-4A59-B78A-A07E9913D2A0}" type="presOf" srcId="{0F494800-7FD4-42CF-8DCF-198AC0BDABCA}" destId="{32D46B0F-461A-4705-B070-4E830CA5ADEB}" srcOrd="0" destOrd="0" presId="urn:microsoft.com/office/officeart/2005/8/layout/radial1"/>
    <dgm:cxn modelId="{FB3B9889-39FB-4F0F-8041-BA7B94742BBF}" srcId="{0F494800-7FD4-42CF-8DCF-198AC0BDABCA}" destId="{9B3E5877-5F0D-41E5-98ED-805B727634CF}" srcOrd="0" destOrd="0" parTransId="{C8E372E3-8ED3-47FC-8436-470CFB4A6617}" sibTransId="{234F8E14-0802-4500-9B39-6BFDCEB310D9}"/>
    <dgm:cxn modelId="{183788FE-D5DD-4298-B191-86297EBCAB4A}" type="presOf" srcId="{8707A1BC-F1BB-4D0D-8AE5-E2DE04D60BF7}" destId="{A0081D40-4445-4042-9B09-867458513171}" srcOrd="0" destOrd="0" presId="urn:microsoft.com/office/officeart/2005/8/layout/radial1"/>
    <dgm:cxn modelId="{CEC29E19-2626-4ED8-8D16-C88188C13D54}" srcId="{0F494800-7FD4-42CF-8DCF-198AC0BDABCA}" destId="{ABC62B8F-3671-4F28-A172-8000488627C4}" srcOrd="4" destOrd="0" parTransId="{62884A79-703B-4433-93B2-9022ABF37FE7}" sibTransId="{97059E9F-086E-4CDD-AFEA-B2BC80766D1B}"/>
    <dgm:cxn modelId="{0B5380D4-43C7-459C-BEC6-A59C737FAB94}" type="presOf" srcId="{9B3E5877-5F0D-41E5-98ED-805B727634CF}" destId="{2B8276CA-76FB-405C-B674-D92DF78E8E15}" srcOrd="0" destOrd="0" presId="urn:microsoft.com/office/officeart/2005/8/layout/radial1"/>
    <dgm:cxn modelId="{D231FF91-2D91-497E-A8F8-1CC2E25E1E85}" type="presOf" srcId="{81FA7B02-9040-41D2-A033-5645BB186B58}" destId="{836DA8C0-064A-4F0F-8669-D6F96E5233BB}" srcOrd="1" destOrd="0" presId="urn:microsoft.com/office/officeart/2005/8/layout/radial1"/>
    <dgm:cxn modelId="{6D1A7330-4245-4A1C-B28D-7A0B5CE0370B}" type="presOf" srcId="{81FA7B02-9040-41D2-A033-5645BB186B58}" destId="{0F919B2C-7A28-4C8E-857F-2E6784B833AB}" srcOrd="0" destOrd="0" presId="urn:microsoft.com/office/officeart/2005/8/layout/radial1"/>
    <dgm:cxn modelId="{5C3216F8-C158-42FC-8F8E-2593CA7C82BC}" srcId="{0F494800-7FD4-42CF-8DCF-198AC0BDABCA}" destId="{5B477B13-5962-4B08-A899-C1719678BD25}" srcOrd="3" destOrd="0" parTransId="{57B744CC-B445-4DB7-857E-2B816DA0076D}" sibTransId="{A7F7FF46-EACD-43C1-A683-0DF3D248EBD4}"/>
    <dgm:cxn modelId="{1C437586-D272-4D3B-8B41-BF64891A8CC3}" srcId="{0F494800-7FD4-42CF-8DCF-198AC0BDABCA}" destId="{E08955D2-C4F4-44AA-8322-2274B283D30F}" srcOrd="1" destOrd="0" parTransId="{07FDB7C8-E0F8-403F-B1E9-82E6FE9B12B5}" sibTransId="{62793650-7280-49B9-9468-094C77619D33}"/>
    <dgm:cxn modelId="{D15EF79D-BB29-4299-97E4-8A0D670E90AC}" type="presOf" srcId="{F6511E5B-6CEA-437F-AC6D-577F4A708798}" destId="{BB8A1CA0-BFEF-4B5B-AD04-364AE437E184}" srcOrd="1" destOrd="0" presId="urn:microsoft.com/office/officeart/2005/8/layout/radial1"/>
    <dgm:cxn modelId="{801433C2-49C9-4D7B-B765-341D36F9BD2D}" type="presOf" srcId="{D1B0F1FC-71F0-4C1F-A821-F95E4FB568A6}" destId="{AB91C18E-E548-42CB-8970-583143905E6F}" srcOrd="0" destOrd="0" presId="urn:microsoft.com/office/officeart/2005/8/layout/radial1"/>
    <dgm:cxn modelId="{63116A9A-C84E-4089-9599-CA8409F3DAD5}" type="presParOf" srcId="{32D46B0F-461A-4705-B070-4E830CA5ADEB}" destId="{2B8276CA-76FB-405C-B674-D92DF78E8E15}" srcOrd="0" destOrd="0" presId="urn:microsoft.com/office/officeart/2005/8/layout/radial1"/>
    <dgm:cxn modelId="{CF262BE5-83C8-4BFA-8EE3-859CFD699FE8}" type="presParOf" srcId="{32D46B0F-461A-4705-B070-4E830CA5ADEB}" destId="{785AF938-2F6B-4B58-BAF0-4A1B272E0393}" srcOrd="1" destOrd="0" presId="urn:microsoft.com/office/officeart/2005/8/layout/radial1"/>
    <dgm:cxn modelId="{B70F255E-47DB-4260-8F59-8B1AA7DF9E7C}" type="presParOf" srcId="{785AF938-2F6B-4B58-BAF0-4A1B272E0393}" destId="{BB8A1CA0-BFEF-4B5B-AD04-364AE437E184}" srcOrd="0" destOrd="0" presId="urn:microsoft.com/office/officeart/2005/8/layout/radial1"/>
    <dgm:cxn modelId="{89400978-61AF-4C6A-BF4A-F7B97AD16D2E}" type="presParOf" srcId="{32D46B0F-461A-4705-B070-4E830CA5ADEB}" destId="{AB91C18E-E548-42CB-8970-583143905E6F}" srcOrd="2" destOrd="0" presId="urn:microsoft.com/office/officeart/2005/8/layout/radial1"/>
    <dgm:cxn modelId="{37166344-F599-42F1-9BC9-1A7DED9339B6}" type="presParOf" srcId="{32D46B0F-461A-4705-B070-4E830CA5ADEB}" destId="{0F919B2C-7A28-4C8E-857F-2E6784B833AB}" srcOrd="3" destOrd="0" presId="urn:microsoft.com/office/officeart/2005/8/layout/radial1"/>
    <dgm:cxn modelId="{00E6DD61-5D06-4D61-8E2D-0184B585BEA4}" type="presParOf" srcId="{0F919B2C-7A28-4C8E-857F-2E6784B833AB}" destId="{836DA8C0-064A-4F0F-8669-D6F96E5233BB}" srcOrd="0" destOrd="0" presId="urn:microsoft.com/office/officeart/2005/8/layout/radial1"/>
    <dgm:cxn modelId="{E990AB8C-8DE3-4EDE-A2AA-A0CC931AAB27}" type="presParOf" srcId="{32D46B0F-461A-4705-B070-4E830CA5ADEB}" destId="{A0081D40-4445-4042-9B09-867458513171}" srcOrd="4" destOrd="0" presId="urn:microsoft.com/office/officeart/2005/8/layout/radial1"/>
    <dgm:cxn modelId="{D87AC204-961C-41C9-90AC-1775EEDF3C72}" type="presParOf" srcId="{32D46B0F-461A-4705-B070-4E830CA5ADEB}" destId="{39DB78E6-6691-4E22-B739-113F5D21B44E}" srcOrd="5" destOrd="0" presId="urn:microsoft.com/office/officeart/2005/8/layout/radial1"/>
    <dgm:cxn modelId="{CDB28158-C27A-4651-8332-71FB558FA199}" type="presParOf" srcId="{39DB78E6-6691-4E22-B739-113F5D21B44E}" destId="{F6452B69-786C-4A62-9606-F34E1EE9D0E6}" srcOrd="0" destOrd="0" presId="urn:microsoft.com/office/officeart/2005/8/layout/radial1"/>
    <dgm:cxn modelId="{A15D22C8-4F4A-45CF-815F-F9DD427AAAE4}" type="presParOf" srcId="{32D46B0F-461A-4705-B070-4E830CA5ADEB}" destId="{464DE8D9-76B0-4282-8D00-2C35CB0FB5D4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D51BA602-3BA0-4AE8-A2B1-2881722ADED2}" type="doc">
      <dgm:prSet loTypeId="urn:microsoft.com/office/officeart/2005/8/layout/pyramid2" loCatId="pyramid" qsTypeId="urn:microsoft.com/office/officeart/2005/8/quickstyle/simple1" qsCatId="simple" csTypeId="urn:microsoft.com/office/officeart/2005/8/colors/colorful5" csCatId="colorful" phldr="1"/>
      <dgm:spPr/>
    </dgm:pt>
    <dgm:pt modelId="{E88623EC-BB4C-48AE-AA57-CDD85A0DB161}">
      <dgm:prSet phldrT="[ข้อความ]"/>
      <dgm:spPr/>
      <dgm:t>
        <a:bodyPr/>
        <a:lstStyle/>
        <a:p>
          <a:r>
            <a: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โรงพยาบาล</a:t>
          </a:r>
          <a:endParaRPr lang="th-TH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08E3246-C3C1-46FB-8C63-B3EEE7580803}" type="parTrans" cxnId="{CCD988DF-79CE-480B-A47A-3C484E731F3B}">
      <dgm:prSet/>
      <dgm:spPr/>
      <dgm:t>
        <a:bodyPr/>
        <a:lstStyle/>
        <a:p>
          <a:endParaRPr lang="th-TH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744D341-00ED-4383-AD75-F60D4E2A5140}" type="sibTrans" cxnId="{CCD988DF-79CE-480B-A47A-3C484E731F3B}">
      <dgm:prSet/>
      <dgm:spPr/>
      <dgm:t>
        <a:bodyPr/>
        <a:lstStyle/>
        <a:p>
          <a:endParaRPr lang="th-TH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AB36FD8-77BE-42A1-9D33-D2E328DB3965}">
      <dgm:prSet phldrT="[ข้อความ]"/>
      <dgm:spPr/>
      <dgm:t>
        <a:bodyPr/>
        <a:lstStyle/>
        <a:p>
          <a:r>
            <a: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บริษัทฯ</a:t>
          </a:r>
          <a:endParaRPr lang="th-TH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0B65A90-B3A5-4988-ABCB-A738075FC6D0}" type="parTrans" cxnId="{68DED63C-D986-4BA4-93AE-C0FB71E7CF20}">
      <dgm:prSet/>
      <dgm:spPr/>
      <dgm:t>
        <a:bodyPr/>
        <a:lstStyle/>
        <a:p>
          <a:endParaRPr lang="th-TH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A630E30-C6BF-4B27-BDA0-77592005400E}" type="sibTrans" cxnId="{68DED63C-D986-4BA4-93AE-C0FB71E7CF20}">
      <dgm:prSet/>
      <dgm:spPr/>
      <dgm:t>
        <a:bodyPr/>
        <a:lstStyle/>
        <a:p>
          <a:endParaRPr lang="th-TH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11799B7-5DDF-4BA4-9767-14DD4DA130FA}">
      <dgm:prSet phldrT="[ข้อความ]"/>
      <dgm:spPr/>
      <dgm:t>
        <a:bodyPr/>
        <a:lstStyle/>
        <a:p>
          <a:r>
            <a:rPr lang="th-TH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เกษตรกร</a:t>
          </a:r>
          <a:endParaRPr lang="th-TH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F205D2D-6028-43AF-A644-AC037B23F649}" type="parTrans" cxnId="{AB4B37E6-4A8A-4814-B14A-28C901465A5B}">
      <dgm:prSet/>
      <dgm:spPr/>
      <dgm:t>
        <a:bodyPr/>
        <a:lstStyle/>
        <a:p>
          <a:endParaRPr lang="th-TH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28C2344-B7BE-4698-877F-4DA33C0E0D87}" type="sibTrans" cxnId="{AB4B37E6-4A8A-4814-B14A-28C901465A5B}">
      <dgm:prSet/>
      <dgm:spPr/>
      <dgm:t>
        <a:bodyPr/>
        <a:lstStyle/>
        <a:p>
          <a:endParaRPr lang="th-TH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25EF30D-562A-4B9B-9A4B-90597C2A85A1}" type="pres">
      <dgm:prSet presAssocID="{D51BA602-3BA0-4AE8-A2B1-2881722ADED2}" presName="compositeShape" presStyleCnt="0">
        <dgm:presLayoutVars>
          <dgm:dir/>
          <dgm:resizeHandles/>
        </dgm:presLayoutVars>
      </dgm:prSet>
      <dgm:spPr/>
    </dgm:pt>
    <dgm:pt modelId="{57ED6E72-3DDF-4DAA-86FF-0B8206E306EB}" type="pres">
      <dgm:prSet presAssocID="{D51BA602-3BA0-4AE8-A2B1-2881722ADED2}" presName="pyramid" presStyleLbl="node1" presStyleIdx="0" presStyleCnt="1"/>
      <dgm:spPr/>
    </dgm:pt>
    <dgm:pt modelId="{BF909F12-E4FF-4207-AB90-428E3A50277A}" type="pres">
      <dgm:prSet presAssocID="{D51BA602-3BA0-4AE8-A2B1-2881722ADED2}" presName="theList" presStyleCnt="0"/>
      <dgm:spPr/>
    </dgm:pt>
    <dgm:pt modelId="{A0013E26-8EF1-457B-B057-B431DB858F2C}" type="pres">
      <dgm:prSet presAssocID="{E88623EC-BB4C-48AE-AA57-CDD85A0DB161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9826478-B60A-4B8F-97F6-4EE943E19693}" type="pres">
      <dgm:prSet presAssocID="{E88623EC-BB4C-48AE-AA57-CDD85A0DB161}" presName="aSpace" presStyleCnt="0"/>
      <dgm:spPr/>
    </dgm:pt>
    <dgm:pt modelId="{F449B964-C936-48E1-87FE-C85BE6D0420E}" type="pres">
      <dgm:prSet presAssocID="{3AB36FD8-77BE-42A1-9D33-D2E328DB3965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4EB19ED-1EB1-4D8B-8E20-A3CC65CD0B08}" type="pres">
      <dgm:prSet presAssocID="{3AB36FD8-77BE-42A1-9D33-D2E328DB3965}" presName="aSpace" presStyleCnt="0"/>
      <dgm:spPr/>
    </dgm:pt>
    <dgm:pt modelId="{7FBA767E-C6FE-458B-B11A-475CCC57F536}" type="pres">
      <dgm:prSet presAssocID="{011799B7-5DDF-4BA4-9767-14DD4DA130FA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0793288-BA48-4328-9A3C-A445D492C83F}" type="pres">
      <dgm:prSet presAssocID="{011799B7-5DDF-4BA4-9767-14DD4DA130FA}" presName="aSpace" presStyleCnt="0"/>
      <dgm:spPr/>
    </dgm:pt>
  </dgm:ptLst>
  <dgm:cxnLst>
    <dgm:cxn modelId="{CCD988DF-79CE-480B-A47A-3C484E731F3B}" srcId="{D51BA602-3BA0-4AE8-A2B1-2881722ADED2}" destId="{E88623EC-BB4C-48AE-AA57-CDD85A0DB161}" srcOrd="0" destOrd="0" parTransId="{B08E3246-C3C1-46FB-8C63-B3EEE7580803}" sibTransId="{5744D341-00ED-4383-AD75-F60D4E2A5140}"/>
    <dgm:cxn modelId="{AB4B37E6-4A8A-4814-B14A-28C901465A5B}" srcId="{D51BA602-3BA0-4AE8-A2B1-2881722ADED2}" destId="{011799B7-5DDF-4BA4-9767-14DD4DA130FA}" srcOrd="2" destOrd="0" parTransId="{4F205D2D-6028-43AF-A644-AC037B23F649}" sibTransId="{D28C2344-B7BE-4698-877F-4DA33C0E0D87}"/>
    <dgm:cxn modelId="{7AA3F949-56A9-4BD5-AE54-BF98708670FC}" type="presOf" srcId="{011799B7-5DDF-4BA4-9767-14DD4DA130FA}" destId="{7FBA767E-C6FE-458B-B11A-475CCC57F536}" srcOrd="0" destOrd="0" presId="urn:microsoft.com/office/officeart/2005/8/layout/pyramid2"/>
    <dgm:cxn modelId="{68DED63C-D986-4BA4-93AE-C0FB71E7CF20}" srcId="{D51BA602-3BA0-4AE8-A2B1-2881722ADED2}" destId="{3AB36FD8-77BE-42A1-9D33-D2E328DB3965}" srcOrd="1" destOrd="0" parTransId="{90B65A90-B3A5-4988-ABCB-A738075FC6D0}" sibTransId="{0A630E30-C6BF-4B27-BDA0-77592005400E}"/>
    <dgm:cxn modelId="{A2DC9ED8-E337-4DCB-A754-864B317CF5E8}" type="presOf" srcId="{E88623EC-BB4C-48AE-AA57-CDD85A0DB161}" destId="{A0013E26-8EF1-457B-B057-B431DB858F2C}" srcOrd="0" destOrd="0" presId="urn:microsoft.com/office/officeart/2005/8/layout/pyramid2"/>
    <dgm:cxn modelId="{52680EA9-3675-450B-8B04-00573A4AFFBF}" type="presOf" srcId="{3AB36FD8-77BE-42A1-9D33-D2E328DB3965}" destId="{F449B964-C936-48E1-87FE-C85BE6D0420E}" srcOrd="0" destOrd="0" presId="urn:microsoft.com/office/officeart/2005/8/layout/pyramid2"/>
    <dgm:cxn modelId="{787EFCAC-3031-431D-95A6-E953C5615438}" type="presOf" srcId="{D51BA602-3BA0-4AE8-A2B1-2881722ADED2}" destId="{325EF30D-562A-4B9B-9A4B-90597C2A85A1}" srcOrd="0" destOrd="0" presId="urn:microsoft.com/office/officeart/2005/8/layout/pyramid2"/>
    <dgm:cxn modelId="{D62082B6-1626-4518-B891-E02FC020AFB7}" type="presParOf" srcId="{325EF30D-562A-4B9B-9A4B-90597C2A85A1}" destId="{57ED6E72-3DDF-4DAA-86FF-0B8206E306EB}" srcOrd="0" destOrd="0" presId="urn:microsoft.com/office/officeart/2005/8/layout/pyramid2"/>
    <dgm:cxn modelId="{A32B655B-3233-4DB4-90DB-C78AF64CD05F}" type="presParOf" srcId="{325EF30D-562A-4B9B-9A4B-90597C2A85A1}" destId="{BF909F12-E4FF-4207-AB90-428E3A50277A}" srcOrd="1" destOrd="0" presId="urn:microsoft.com/office/officeart/2005/8/layout/pyramid2"/>
    <dgm:cxn modelId="{9A253815-538D-4A5F-9964-A77E6979E228}" type="presParOf" srcId="{BF909F12-E4FF-4207-AB90-428E3A50277A}" destId="{A0013E26-8EF1-457B-B057-B431DB858F2C}" srcOrd="0" destOrd="0" presId="urn:microsoft.com/office/officeart/2005/8/layout/pyramid2"/>
    <dgm:cxn modelId="{B903452C-03F6-4CE8-B07C-614AB817BBC2}" type="presParOf" srcId="{BF909F12-E4FF-4207-AB90-428E3A50277A}" destId="{89826478-B60A-4B8F-97F6-4EE943E19693}" srcOrd="1" destOrd="0" presId="urn:microsoft.com/office/officeart/2005/8/layout/pyramid2"/>
    <dgm:cxn modelId="{16103DE0-42C4-4744-9E68-3A5487DEF60C}" type="presParOf" srcId="{BF909F12-E4FF-4207-AB90-428E3A50277A}" destId="{F449B964-C936-48E1-87FE-C85BE6D0420E}" srcOrd="2" destOrd="0" presId="urn:microsoft.com/office/officeart/2005/8/layout/pyramid2"/>
    <dgm:cxn modelId="{67F020BD-7BDD-417D-A4DB-AB719B3AB389}" type="presParOf" srcId="{BF909F12-E4FF-4207-AB90-428E3A50277A}" destId="{44EB19ED-1EB1-4D8B-8E20-A3CC65CD0B08}" srcOrd="3" destOrd="0" presId="urn:microsoft.com/office/officeart/2005/8/layout/pyramid2"/>
    <dgm:cxn modelId="{A6762BD6-D37C-48C2-B84E-5F56E52387A9}" type="presParOf" srcId="{BF909F12-E4FF-4207-AB90-428E3A50277A}" destId="{7FBA767E-C6FE-458B-B11A-475CCC57F536}" srcOrd="4" destOrd="0" presId="urn:microsoft.com/office/officeart/2005/8/layout/pyramid2"/>
    <dgm:cxn modelId="{9F80E9E8-715D-4877-955D-47016C599FEA}" type="presParOf" srcId="{BF909F12-E4FF-4207-AB90-428E3A50277A}" destId="{A0793288-BA48-4328-9A3C-A445D492C83F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984076E-6B95-4B61-888A-EFA2C33C6AC3}" type="doc">
      <dgm:prSet loTypeId="urn:microsoft.com/office/officeart/2008/layout/VerticalCurvedList" loCatId="list" qsTypeId="urn:microsoft.com/office/officeart/2005/8/quickstyle/3d2" qsCatId="3D" csTypeId="urn:microsoft.com/office/officeart/2005/8/colors/colorful5" csCatId="colorful" phldr="1"/>
      <dgm:spPr/>
    </dgm:pt>
    <dgm:pt modelId="{321D6652-F680-4B19-B749-0A9BD9876023}">
      <dgm:prSet phldrT="[ข้อความ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th-TH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เพื่อให้บริโภคอาหารปลอดภัย ปราศจากสารปนเปื้อน</a:t>
          </a:r>
          <a:endParaRPr lang="th-TH" sz="16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C4D09F5-4A84-4006-B6BE-BC82F30D0AF5}" type="parTrans" cxnId="{5EBE80B4-DE55-4CFF-A425-0F9EDB679B26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2284C94-BB98-44B3-8C50-C618D8D2C95A}" type="sibTrans" cxnId="{5EBE80B4-DE55-4CFF-A425-0F9EDB679B26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1876361-5A31-4AE4-A3FD-D9F55EE3FB01}">
      <dgm:prSet phldrT="[ข้อความ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th-TH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เพื่อให้มีการบริหารจัดการ ควบคุมตรวจสอบ          ทุกกระบวนการ</a:t>
          </a:r>
          <a:endParaRPr lang="th-TH" sz="16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7C03A68-AA04-4F1E-BA55-7E99EE4A7F4C}" type="parTrans" cxnId="{85CCCD6C-57EB-4074-8CA5-82DC599415A4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08194F3-0BC5-4BDF-8CB5-9C049B876773}" type="sibTrans" cxnId="{85CCCD6C-57EB-4074-8CA5-82DC599415A4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BC94630-A070-4F10-8950-339EFE137D6E}">
      <dgm:prSet phldrT="[ข้อความ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th-TH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เพื่อบูรณาการการทำงานทุกภาคส่วน</a:t>
          </a:r>
          <a:endParaRPr lang="th-TH" sz="1600" b="1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990843E-B5F5-4BA8-9194-36920F570DDD}" type="parTrans" cxnId="{8988870A-C137-40CC-92FF-305ACC67B4B3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15367D7-0CEB-4CD2-8789-9D757C4B7754}" type="sibTrans" cxnId="{8988870A-C137-40CC-92FF-305ACC67B4B3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8D1C802-C300-49AD-ABFD-5514F3A8B69A}" type="pres">
      <dgm:prSet presAssocID="{5984076E-6B95-4B61-888A-EFA2C33C6AC3}" presName="Name0" presStyleCnt="0">
        <dgm:presLayoutVars>
          <dgm:chMax val="7"/>
          <dgm:chPref val="7"/>
          <dgm:dir/>
        </dgm:presLayoutVars>
      </dgm:prSet>
      <dgm:spPr/>
    </dgm:pt>
    <dgm:pt modelId="{D9EB6E21-D51F-401F-BE7A-A94FD6229484}" type="pres">
      <dgm:prSet presAssocID="{5984076E-6B95-4B61-888A-EFA2C33C6AC3}" presName="Name1" presStyleCnt="0"/>
      <dgm:spPr/>
    </dgm:pt>
    <dgm:pt modelId="{C5B9A6F3-E99A-413F-A998-EB790B5DF353}" type="pres">
      <dgm:prSet presAssocID="{5984076E-6B95-4B61-888A-EFA2C33C6AC3}" presName="cycle" presStyleCnt="0"/>
      <dgm:spPr/>
    </dgm:pt>
    <dgm:pt modelId="{659EAAB8-B11A-4819-A4A0-89B56EC2085F}" type="pres">
      <dgm:prSet presAssocID="{5984076E-6B95-4B61-888A-EFA2C33C6AC3}" presName="srcNode" presStyleLbl="node1" presStyleIdx="0" presStyleCnt="3"/>
      <dgm:spPr/>
    </dgm:pt>
    <dgm:pt modelId="{5DF0E17D-A416-439E-ABFD-98E4A48F11D5}" type="pres">
      <dgm:prSet presAssocID="{5984076E-6B95-4B61-888A-EFA2C33C6AC3}" presName="conn" presStyleLbl="parChTrans1D2" presStyleIdx="0" presStyleCnt="1"/>
      <dgm:spPr/>
      <dgm:t>
        <a:bodyPr/>
        <a:lstStyle/>
        <a:p>
          <a:endParaRPr lang="th-TH"/>
        </a:p>
      </dgm:t>
    </dgm:pt>
    <dgm:pt modelId="{600B5B90-FE1C-44D1-9A88-FF894F80DADB}" type="pres">
      <dgm:prSet presAssocID="{5984076E-6B95-4B61-888A-EFA2C33C6AC3}" presName="extraNode" presStyleLbl="node1" presStyleIdx="0" presStyleCnt="3"/>
      <dgm:spPr/>
    </dgm:pt>
    <dgm:pt modelId="{905654F6-18F9-456C-A0E9-D8BFDFC72C40}" type="pres">
      <dgm:prSet presAssocID="{5984076E-6B95-4B61-888A-EFA2C33C6AC3}" presName="dstNode" presStyleLbl="node1" presStyleIdx="0" presStyleCnt="3"/>
      <dgm:spPr/>
    </dgm:pt>
    <dgm:pt modelId="{A32ABF99-F310-4404-B8E8-701799648E4B}" type="pres">
      <dgm:prSet presAssocID="{321D6652-F680-4B19-B749-0A9BD9876023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65EFFC1-1E98-4551-8328-B2E5D74FB0EF}" type="pres">
      <dgm:prSet presAssocID="{321D6652-F680-4B19-B749-0A9BD9876023}" presName="accent_1" presStyleCnt="0"/>
      <dgm:spPr/>
    </dgm:pt>
    <dgm:pt modelId="{E8BAE0BA-BEAB-46E9-904D-22760B58D1E1}" type="pres">
      <dgm:prSet presAssocID="{321D6652-F680-4B19-B749-0A9BD9876023}" presName="accentRepeatNode" presStyleLbl="solidFgAcc1" presStyleIdx="0" presStyleCnt="3"/>
      <dgm:spPr/>
    </dgm:pt>
    <dgm:pt modelId="{1C711118-6ACC-4521-A473-B83D969D1FF1}" type="pres">
      <dgm:prSet presAssocID="{C1876361-5A31-4AE4-A3FD-D9F55EE3FB01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E9178DD-AF26-434E-AFFE-E4AEC0749985}" type="pres">
      <dgm:prSet presAssocID="{C1876361-5A31-4AE4-A3FD-D9F55EE3FB01}" presName="accent_2" presStyleCnt="0"/>
      <dgm:spPr/>
    </dgm:pt>
    <dgm:pt modelId="{84552B75-DF79-424D-AAB4-F069E4D8E7D9}" type="pres">
      <dgm:prSet presAssocID="{C1876361-5A31-4AE4-A3FD-D9F55EE3FB01}" presName="accentRepeatNode" presStyleLbl="solidFgAcc1" presStyleIdx="1" presStyleCnt="3"/>
      <dgm:spPr/>
    </dgm:pt>
    <dgm:pt modelId="{3AFD82C9-7CAE-44A8-AB05-1C3699F24CF6}" type="pres">
      <dgm:prSet presAssocID="{7BC94630-A070-4F10-8950-339EFE137D6E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CAFC402-67F0-4DCB-B41C-65F90D94B73C}" type="pres">
      <dgm:prSet presAssocID="{7BC94630-A070-4F10-8950-339EFE137D6E}" presName="accent_3" presStyleCnt="0"/>
      <dgm:spPr/>
    </dgm:pt>
    <dgm:pt modelId="{5BBD7237-1D3B-4FC0-AB29-12B5485070E6}" type="pres">
      <dgm:prSet presAssocID="{7BC94630-A070-4F10-8950-339EFE137D6E}" presName="accentRepeatNode" presStyleLbl="solidFgAcc1" presStyleIdx="2" presStyleCnt="3"/>
      <dgm:spPr/>
    </dgm:pt>
  </dgm:ptLst>
  <dgm:cxnLst>
    <dgm:cxn modelId="{8988870A-C137-40CC-92FF-305ACC67B4B3}" srcId="{5984076E-6B95-4B61-888A-EFA2C33C6AC3}" destId="{7BC94630-A070-4F10-8950-339EFE137D6E}" srcOrd="2" destOrd="0" parTransId="{8990843E-B5F5-4BA8-9194-36920F570DDD}" sibTransId="{415367D7-0CEB-4CD2-8789-9D757C4B7754}"/>
    <dgm:cxn modelId="{FE603FBF-CFBB-4B55-944F-C1F13ECC445F}" type="presOf" srcId="{7BC94630-A070-4F10-8950-339EFE137D6E}" destId="{3AFD82C9-7CAE-44A8-AB05-1C3699F24CF6}" srcOrd="0" destOrd="0" presId="urn:microsoft.com/office/officeart/2008/layout/VerticalCurvedList"/>
    <dgm:cxn modelId="{85CCCD6C-57EB-4074-8CA5-82DC599415A4}" srcId="{5984076E-6B95-4B61-888A-EFA2C33C6AC3}" destId="{C1876361-5A31-4AE4-A3FD-D9F55EE3FB01}" srcOrd="1" destOrd="0" parTransId="{F7C03A68-AA04-4F1E-BA55-7E99EE4A7F4C}" sibTransId="{508194F3-0BC5-4BDF-8CB5-9C049B876773}"/>
    <dgm:cxn modelId="{E72B62FC-C22B-4DB7-A00F-514CA721DB3E}" type="presOf" srcId="{5984076E-6B95-4B61-888A-EFA2C33C6AC3}" destId="{A8D1C802-C300-49AD-ABFD-5514F3A8B69A}" srcOrd="0" destOrd="0" presId="urn:microsoft.com/office/officeart/2008/layout/VerticalCurvedList"/>
    <dgm:cxn modelId="{E66BF2EB-2596-4D2C-B3E8-43B5C66F18B4}" type="presOf" srcId="{321D6652-F680-4B19-B749-0A9BD9876023}" destId="{A32ABF99-F310-4404-B8E8-701799648E4B}" srcOrd="0" destOrd="0" presId="urn:microsoft.com/office/officeart/2008/layout/VerticalCurvedList"/>
    <dgm:cxn modelId="{5EBE80B4-DE55-4CFF-A425-0F9EDB679B26}" srcId="{5984076E-6B95-4B61-888A-EFA2C33C6AC3}" destId="{321D6652-F680-4B19-B749-0A9BD9876023}" srcOrd="0" destOrd="0" parTransId="{AC4D09F5-4A84-4006-B6BE-BC82F30D0AF5}" sibTransId="{D2284C94-BB98-44B3-8C50-C618D8D2C95A}"/>
    <dgm:cxn modelId="{3C1F97A2-64AA-4BDC-B530-BB6F96A86725}" type="presOf" srcId="{D2284C94-BB98-44B3-8C50-C618D8D2C95A}" destId="{5DF0E17D-A416-439E-ABFD-98E4A48F11D5}" srcOrd="0" destOrd="0" presId="urn:microsoft.com/office/officeart/2008/layout/VerticalCurvedList"/>
    <dgm:cxn modelId="{A1BC59B5-58E9-4861-B22D-D2B5F7436DC9}" type="presOf" srcId="{C1876361-5A31-4AE4-A3FD-D9F55EE3FB01}" destId="{1C711118-6ACC-4521-A473-B83D969D1FF1}" srcOrd="0" destOrd="0" presId="urn:microsoft.com/office/officeart/2008/layout/VerticalCurvedList"/>
    <dgm:cxn modelId="{51ADD500-B86E-4D4D-AD5C-1804DBE50C75}" type="presParOf" srcId="{A8D1C802-C300-49AD-ABFD-5514F3A8B69A}" destId="{D9EB6E21-D51F-401F-BE7A-A94FD6229484}" srcOrd="0" destOrd="0" presId="urn:microsoft.com/office/officeart/2008/layout/VerticalCurvedList"/>
    <dgm:cxn modelId="{8F95B050-1A64-4B42-91F1-153FA4AAD2D3}" type="presParOf" srcId="{D9EB6E21-D51F-401F-BE7A-A94FD6229484}" destId="{C5B9A6F3-E99A-413F-A998-EB790B5DF353}" srcOrd="0" destOrd="0" presId="urn:microsoft.com/office/officeart/2008/layout/VerticalCurvedList"/>
    <dgm:cxn modelId="{5C0CAC24-B5C8-4FA6-83A1-BA6123CB0C5B}" type="presParOf" srcId="{C5B9A6F3-E99A-413F-A998-EB790B5DF353}" destId="{659EAAB8-B11A-4819-A4A0-89B56EC2085F}" srcOrd="0" destOrd="0" presId="urn:microsoft.com/office/officeart/2008/layout/VerticalCurvedList"/>
    <dgm:cxn modelId="{5A9EF527-7CA3-4A0C-9419-B984F63F0953}" type="presParOf" srcId="{C5B9A6F3-E99A-413F-A998-EB790B5DF353}" destId="{5DF0E17D-A416-439E-ABFD-98E4A48F11D5}" srcOrd="1" destOrd="0" presId="urn:microsoft.com/office/officeart/2008/layout/VerticalCurvedList"/>
    <dgm:cxn modelId="{76486122-69D6-407A-81D9-A4F8D97F0A38}" type="presParOf" srcId="{C5B9A6F3-E99A-413F-A998-EB790B5DF353}" destId="{600B5B90-FE1C-44D1-9A88-FF894F80DADB}" srcOrd="2" destOrd="0" presId="urn:microsoft.com/office/officeart/2008/layout/VerticalCurvedList"/>
    <dgm:cxn modelId="{8AB5E911-F4A4-499A-99AC-941B69713CDE}" type="presParOf" srcId="{C5B9A6F3-E99A-413F-A998-EB790B5DF353}" destId="{905654F6-18F9-456C-A0E9-D8BFDFC72C40}" srcOrd="3" destOrd="0" presId="urn:microsoft.com/office/officeart/2008/layout/VerticalCurvedList"/>
    <dgm:cxn modelId="{37597E14-6AFF-4154-819A-E39BC50FE06A}" type="presParOf" srcId="{D9EB6E21-D51F-401F-BE7A-A94FD6229484}" destId="{A32ABF99-F310-4404-B8E8-701799648E4B}" srcOrd="1" destOrd="0" presId="urn:microsoft.com/office/officeart/2008/layout/VerticalCurvedList"/>
    <dgm:cxn modelId="{B2E1241B-E1F0-4802-8DEA-725D8D10717C}" type="presParOf" srcId="{D9EB6E21-D51F-401F-BE7A-A94FD6229484}" destId="{F65EFFC1-1E98-4551-8328-B2E5D74FB0EF}" srcOrd="2" destOrd="0" presId="urn:microsoft.com/office/officeart/2008/layout/VerticalCurvedList"/>
    <dgm:cxn modelId="{CFD8EA87-B65E-4865-A454-1D692F38D81C}" type="presParOf" srcId="{F65EFFC1-1E98-4551-8328-B2E5D74FB0EF}" destId="{E8BAE0BA-BEAB-46E9-904D-22760B58D1E1}" srcOrd="0" destOrd="0" presId="urn:microsoft.com/office/officeart/2008/layout/VerticalCurvedList"/>
    <dgm:cxn modelId="{228E833B-B99A-42D7-9753-A902586576E7}" type="presParOf" srcId="{D9EB6E21-D51F-401F-BE7A-A94FD6229484}" destId="{1C711118-6ACC-4521-A473-B83D969D1FF1}" srcOrd="3" destOrd="0" presId="urn:microsoft.com/office/officeart/2008/layout/VerticalCurvedList"/>
    <dgm:cxn modelId="{7ABAA114-4626-4CE8-A3EA-4C8FF3926B5C}" type="presParOf" srcId="{D9EB6E21-D51F-401F-BE7A-A94FD6229484}" destId="{FE9178DD-AF26-434E-AFFE-E4AEC0749985}" srcOrd="4" destOrd="0" presId="urn:microsoft.com/office/officeart/2008/layout/VerticalCurvedList"/>
    <dgm:cxn modelId="{4A263161-7930-427F-A3B7-2E7D82BD7104}" type="presParOf" srcId="{FE9178DD-AF26-434E-AFFE-E4AEC0749985}" destId="{84552B75-DF79-424D-AAB4-F069E4D8E7D9}" srcOrd="0" destOrd="0" presId="urn:microsoft.com/office/officeart/2008/layout/VerticalCurvedList"/>
    <dgm:cxn modelId="{D4F0F0A1-40B0-4B9B-B9A0-E87486D99CBA}" type="presParOf" srcId="{D9EB6E21-D51F-401F-BE7A-A94FD6229484}" destId="{3AFD82C9-7CAE-44A8-AB05-1C3699F24CF6}" srcOrd="5" destOrd="0" presId="urn:microsoft.com/office/officeart/2008/layout/VerticalCurvedList"/>
    <dgm:cxn modelId="{253AC289-C650-410B-8FB6-B8D1E2BCD8BD}" type="presParOf" srcId="{D9EB6E21-D51F-401F-BE7A-A94FD6229484}" destId="{4CAFC402-67F0-4DCB-B41C-65F90D94B73C}" srcOrd="6" destOrd="0" presId="urn:microsoft.com/office/officeart/2008/layout/VerticalCurvedList"/>
    <dgm:cxn modelId="{A1687807-40FE-4BB0-8E08-704918D67B5D}" type="presParOf" srcId="{4CAFC402-67F0-4DCB-B41C-65F90D94B73C}" destId="{5BBD7237-1D3B-4FC0-AB29-12B5485070E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442175F-8281-45DC-9539-41E56CF72F0C}" type="doc">
      <dgm:prSet loTypeId="urn:microsoft.com/office/officeart/2005/8/layout/hList7" loCatId="list" qsTypeId="urn:microsoft.com/office/officeart/2005/8/quickstyle/simple1" qsCatId="simple" csTypeId="urn:microsoft.com/office/officeart/2005/8/colors/colorful5" csCatId="colorful" phldr="1"/>
      <dgm:spPr/>
    </dgm:pt>
    <dgm:pt modelId="{282188D3-85C7-4417-B447-A7AAB41F6714}">
      <dgm:prSet phldrT="[ข้อความ]" custT="1"/>
      <dgm:spPr>
        <a:solidFill>
          <a:schemeClr val="accent6">
            <a:lumMod val="20000"/>
            <a:lumOff val="80000"/>
          </a:schemeClr>
        </a:solidFill>
        <a:ln w="19050">
          <a:solidFill>
            <a:schemeClr val="accent5"/>
          </a:solidFill>
          <a:prstDash val="dash"/>
        </a:ln>
      </dgm:spPr>
      <dgm:t>
        <a:bodyPr/>
        <a:lstStyle/>
        <a:p>
          <a:r>
            <a:rPr lang="th-TH" sz="1800" b="1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จากการประชุมคณะทำงานการพัฒนาเศรษฐกิจฐานรากและประชารัฐ ครั้งที่ 4/2560 นายสุวรรณชัย วัฒนายิ่งเจริญชัย                รองปลัดกระทรวงสาธารณสุข นำเสนอที่ประชุมเรื่อง โครงการความร่วมมือโรงพยาบาลอาหารปลอดภัย</a:t>
          </a:r>
          <a:endParaRPr lang="th-TH" sz="1800" dirty="0">
            <a:solidFill>
              <a:schemeClr val="tx1"/>
            </a:solidFill>
          </a:endParaRPr>
        </a:p>
      </dgm:t>
    </dgm:pt>
    <dgm:pt modelId="{F9D8E5C8-B911-4A1E-B42A-7B336A81BAAA}" type="parTrans" cxnId="{2AED66E4-B00E-4CB5-854E-72B08C313F37}">
      <dgm:prSet/>
      <dgm:spPr/>
      <dgm:t>
        <a:bodyPr/>
        <a:lstStyle/>
        <a:p>
          <a:endParaRPr lang="th-TH"/>
        </a:p>
      </dgm:t>
    </dgm:pt>
    <dgm:pt modelId="{1CB5F58E-2567-4D13-B372-9B8315E8CD30}" type="sibTrans" cxnId="{2AED66E4-B00E-4CB5-854E-72B08C313F37}">
      <dgm:prSet/>
      <dgm:spPr/>
      <dgm:t>
        <a:bodyPr/>
        <a:lstStyle/>
        <a:p>
          <a:endParaRPr lang="th-TH"/>
        </a:p>
      </dgm:t>
    </dgm:pt>
    <dgm:pt modelId="{17753D1A-11AB-4107-9722-BC7C9189B3C3}" type="pres">
      <dgm:prSet presAssocID="{E442175F-8281-45DC-9539-41E56CF72F0C}" presName="Name0" presStyleCnt="0">
        <dgm:presLayoutVars>
          <dgm:dir/>
          <dgm:resizeHandles val="exact"/>
        </dgm:presLayoutVars>
      </dgm:prSet>
      <dgm:spPr/>
    </dgm:pt>
    <dgm:pt modelId="{91AAA8B2-B87A-44FD-9D4C-9139192DEB90}" type="pres">
      <dgm:prSet presAssocID="{E442175F-8281-45DC-9539-41E56CF72F0C}" presName="fgShape" presStyleLbl="fgShp" presStyleIdx="0" presStyleCnt="1" custScaleX="53681" custScaleY="75920" custLinFactNeighborX="-378" custLinFactNeighborY="10501"/>
      <dgm:spPr/>
    </dgm:pt>
    <dgm:pt modelId="{BD16337B-649F-458E-8834-86EB3B995394}" type="pres">
      <dgm:prSet presAssocID="{E442175F-8281-45DC-9539-41E56CF72F0C}" presName="linComp" presStyleCnt="0"/>
      <dgm:spPr/>
    </dgm:pt>
    <dgm:pt modelId="{7C8061DC-EEA9-48C2-A4DD-342D1B954303}" type="pres">
      <dgm:prSet presAssocID="{282188D3-85C7-4417-B447-A7AAB41F6714}" presName="compNode" presStyleCnt="0"/>
      <dgm:spPr/>
    </dgm:pt>
    <dgm:pt modelId="{A7151BFE-8868-4886-9D7C-74DEAE1520AA}" type="pres">
      <dgm:prSet presAssocID="{282188D3-85C7-4417-B447-A7AAB41F6714}" presName="bkgdShape" presStyleLbl="node1" presStyleIdx="0" presStyleCnt="1" custLinFactNeighborX="-844" custLinFactNeighborY="-5133"/>
      <dgm:spPr/>
      <dgm:t>
        <a:bodyPr/>
        <a:lstStyle/>
        <a:p>
          <a:endParaRPr lang="th-TH"/>
        </a:p>
      </dgm:t>
    </dgm:pt>
    <dgm:pt modelId="{3944E222-E962-4A0D-B311-9220889F5904}" type="pres">
      <dgm:prSet presAssocID="{282188D3-85C7-4417-B447-A7AAB41F6714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EA64264-CC3C-41AF-BBE2-DD0B6215C4F0}" type="pres">
      <dgm:prSet presAssocID="{282188D3-85C7-4417-B447-A7AAB41F6714}" presName="invisiNode" presStyleLbl="node1" presStyleIdx="0" presStyleCnt="1"/>
      <dgm:spPr/>
    </dgm:pt>
    <dgm:pt modelId="{48122BEE-4BD2-4F12-B489-1B1FF4B33C11}" type="pres">
      <dgm:prSet presAssocID="{282188D3-85C7-4417-B447-A7AAB41F6714}" presName="imagNode" presStyleLbl="fgImgPlace1" presStyleIdx="0" presStyleCnt="1" custScaleX="80255" custScaleY="80255" custLinFactNeighborX="762" custLinFactNeighborY="885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</dgm:ptLst>
  <dgm:cxnLst>
    <dgm:cxn modelId="{CACFCDA8-8B1E-4FF0-8222-F267C75D3582}" type="presOf" srcId="{282188D3-85C7-4417-B447-A7AAB41F6714}" destId="{3944E222-E962-4A0D-B311-9220889F5904}" srcOrd="1" destOrd="0" presId="urn:microsoft.com/office/officeart/2005/8/layout/hList7"/>
    <dgm:cxn modelId="{7F6C5F7D-2DD8-4CEA-B832-36CE605294C5}" type="presOf" srcId="{E442175F-8281-45DC-9539-41E56CF72F0C}" destId="{17753D1A-11AB-4107-9722-BC7C9189B3C3}" srcOrd="0" destOrd="0" presId="urn:microsoft.com/office/officeart/2005/8/layout/hList7"/>
    <dgm:cxn modelId="{36008A28-A256-42E2-B524-4AC4F43DFDC3}" type="presOf" srcId="{282188D3-85C7-4417-B447-A7AAB41F6714}" destId="{A7151BFE-8868-4886-9D7C-74DEAE1520AA}" srcOrd="0" destOrd="0" presId="urn:microsoft.com/office/officeart/2005/8/layout/hList7"/>
    <dgm:cxn modelId="{2AED66E4-B00E-4CB5-854E-72B08C313F37}" srcId="{E442175F-8281-45DC-9539-41E56CF72F0C}" destId="{282188D3-85C7-4417-B447-A7AAB41F6714}" srcOrd="0" destOrd="0" parTransId="{F9D8E5C8-B911-4A1E-B42A-7B336A81BAAA}" sibTransId="{1CB5F58E-2567-4D13-B372-9B8315E8CD30}"/>
    <dgm:cxn modelId="{3F7B3A09-F1FE-495F-9BD5-27084780B5B3}" type="presParOf" srcId="{17753D1A-11AB-4107-9722-BC7C9189B3C3}" destId="{91AAA8B2-B87A-44FD-9D4C-9139192DEB90}" srcOrd="0" destOrd="0" presId="urn:microsoft.com/office/officeart/2005/8/layout/hList7"/>
    <dgm:cxn modelId="{3C74B048-B858-434A-ABEE-B5EE2DB38DDD}" type="presParOf" srcId="{17753D1A-11AB-4107-9722-BC7C9189B3C3}" destId="{BD16337B-649F-458E-8834-86EB3B995394}" srcOrd="1" destOrd="0" presId="urn:microsoft.com/office/officeart/2005/8/layout/hList7"/>
    <dgm:cxn modelId="{10B308D8-54AF-43AB-A0F6-41984F480C27}" type="presParOf" srcId="{BD16337B-649F-458E-8834-86EB3B995394}" destId="{7C8061DC-EEA9-48C2-A4DD-342D1B954303}" srcOrd="0" destOrd="0" presId="urn:microsoft.com/office/officeart/2005/8/layout/hList7"/>
    <dgm:cxn modelId="{05FA11E8-F5A2-4C1B-BA79-55F576A071E3}" type="presParOf" srcId="{7C8061DC-EEA9-48C2-A4DD-342D1B954303}" destId="{A7151BFE-8868-4886-9D7C-74DEAE1520AA}" srcOrd="0" destOrd="0" presId="urn:microsoft.com/office/officeart/2005/8/layout/hList7"/>
    <dgm:cxn modelId="{5542F112-6E4C-429C-A721-E0C41BE9E2B4}" type="presParOf" srcId="{7C8061DC-EEA9-48C2-A4DD-342D1B954303}" destId="{3944E222-E962-4A0D-B311-9220889F5904}" srcOrd="1" destOrd="0" presId="urn:microsoft.com/office/officeart/2005/8/layout/hList7"/>
    <dgm:cxn modelId="{04952636-2372-4623-ABC5-35B93D1D66B0}" type="presParOf" srcId="{7C8061DC-EEA9-48C2-A4DD-342D1B954303}" destId="{4EA64264-CC3C-41AF-BBE2-DD0B6215C4F0}" srcOrd="2" destOrd="0" presId="urn:microsoft.com/office/officeart/2005/8/layout/hList7"/>
    <dgm:cxn modelId="{E3D8F1BC-F556-4FC2-B45E-D17EAD9CD603}" type="presParOf" srcId="{7C8061DC-EEA9-48C2-A4DD-342D1B954303}" destId="{48122BEE-4BD2-4F12-B489-1B1FF4B33C11}" srcOrd="3" destOrd="0" presId="urn:microsoft.com/office/officeart/2005/8/layout/hList7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B77D616-43B5-4D7A-B2F6-BD8C49BC0DA0}" type="doc">
      <dgm:prSet loTypeId="urn:microsoft.com/office/officeart/2005/8/layout/target1" loCatId="relationship" qsTypeId="urn:microsoft.com/office/officeart/2005/8/quickstyle/simple1" qsCatId="simple" csTypeId="urn:microsoft.com/office/officeart/2005/8/colors/colorful1" csCatId="colorful" phldr="1"/>
      <dgm:spPr/>
    </dgm:pt>
    <dgm:pt modelId="{2023760C-9FA1-431C-8248-DE5492CB3C11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ระบบจัดซื้อจัดจ้างภาครัฐ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6F9E485-B0A8-47FB-B1BE-07C82568D431}" type="parTrans" cxnId="{A7141E30-E335-4830-AAAF-7AA957176D22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6308256-3C40-4842-B95A-4A05767D3DDD}" type="sibTrans" cxnId="{A7141E30-E335-4830-AAAF-7AA957176D22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0E54F1F-6798-4261-94CD-CA7CA1EF8CCF}">
      <dgm:prSet phldrT="[ข้อความ]" custT="1"/>
      <dgm:spPr/>
      <dgm:t>
        <a:bodyPr/>
        <a:lstStyle/>
        <a:p>
          <a:r>
            <a:rPr lang="en-US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Demand</a:t>
          </a:r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และ</a:t>
          </a:r>
          <a:r>
            <a:rPr lang="en-US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Supply</a:t>
          </a:r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        ไม่สมดุล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695A492-6137-4698-BBC8-A1EF9A0E4AB5}" type="parTrans" cxnId="{B0E3F057-F32E-49B0-9D3B-76FB96B1FF5D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27690A11-7284-4F5F-B38D-AA7D935D4C47}" type="sibTrans" cxnId="{B0E3F057-F32E-49B0-9D3B-76FB96B1FF5D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A3ABD27-CFC0-4633-87E8-AFAA169A4F55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ความคุ้มค่าในการขนส่ง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C6E70E2-9EAD-4F46-825D-C9DB35E1E0E8}" type="parTrans" cxnId="{06074C89-6106-4841-A247-4E64C1B482F7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CD53EC1-7685-45BA-9DDD-3866348E6E6C}" type="sibTrans" cxnId="{06074C89-6106-4841-A247-4E64C1B482F7}">
      <dgm:prSet/>
      <dgm:spPr/>
      <dgm:t>
        <a:bodyPr/>
        <a:lstStyle/>
        <a:p>
          <a:endParaRPr lang="th-TH" sz="16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E6218ED-A71F-47F2-8BAE-2EBE189AE143}">
      <dgm:prSet phldrT="[ข้อความ]" custT="1"/>
      <dgm:spPr/>
      <dgm:t>
        <a:bodyPr/>
        <a:lstStyle/>
        <a:p>
          <a:r>
            <a:rPr lang="th-TH" sz="16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ราคาผักอินทรีย์ ผักปลอดภัย     มีราคาสูง</a:t>
          </a:r>
          <a:endParaRPr lang="th-TH" sz="16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0E018A5F-9DBC-4087-8DC0-862D2DA58696}" type="parTrans" cxnId="{E8087A48-4D6C-4CA0-89CA-E1AF0673ED77}">
      <dgm:prSet/>
      <dgm:spPr/>
      <dgm:t>
        <a:bodyPr/>
        <a:lstStyle/>
        <a:p>
          <a:endParaRPr lang="th-TH" sz="1600" b="1"/>
        </a:p>
      </dgm:t>
    </dgm:pt>
    <dgm:pt modelId="{20433558-4338-4867-BCA3-58A25540B891}" type="sibTrans" cxnId="{E8087A48-4D6C-4CA0-89CA-E1AF0673ED77}">
      <dgm:prSet/>
      <dgm:spPr/>
      <dgm:t>
        <a:bodyPr/>
        <a:lstStyle/>
        <a:p>
          <a:endParaRPr lang="th-TH" sz="1600" b="1"/>
        </a:p>
      </dgm:t>
    </dgm:pt>
    <dgm:pt modelId="{6C6330EE-BA72-43F4-8D27-3CB0AC6C67D4}" type="pres">
      <dgm:prSet presAssocID="{5B77D616-43B5-4D7A-B2F6-BD8C49BC0DA0}" presName="composite" presStyleCnt="0">
        <dgm:presLayoutVars>
          <dgm:chMax val="5"/>
          <dgm:dir/>
          <dgm:resizeHandles val="exact"/>
        </dgm:presLayoutVars>
      </dgm:prSet>
      <dgm:spPr/>
    </dgm:pt>
    <dgm:pt modelId="{FBA129B5-911D-45B0-8BD5-AA41FDDC8A70}" type="pres">
      <dgm:prSet presAssocID="{2023760C-9FA1-431C-8248-DE5492CB3C11}" presName="circle1" presStyleLbl="lnNode1" presStyleIdx="0" presStyleCnt="4"/>
      <dgm:spPr/>
    </dgm:pt>
    <dgm:pt modelId="{088E4849-CB16-4000-AFA6-CABEB7A41BFF}" type="pres">
      <dgm:prSet presAssocID="{2023760C-9FA1-431C-8248-DE5492CB3C11}" presName="text1" presStyleLbl="revTx" presStyleIdx="0" presStyleCnt="4" custScaleX="182613" custLinFactNeighborX="33723" custLinFactNeighborY="241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BAC9856-12FB-4E1F-A0FC-69251CEBFB10}" type="pres">
      <dgm:prSet presAssocID="{2023760C-9FA1-431C-8248-DE5492CB3C11}" presName="line1" presStyleLbl="callout" presStyleIdx="0" presStyleCnt="8"/>
      <dgm:spPr/>
    </dgm:pt>
    <dgm:pt modelId="{381ABF06-4450-4194-A6C3-006C11D9354A}" type="pres">
      <dgm:prSet presAssocID="{2023760C-9FA1-431C-8248-DE5492CB3C11}" presName="d1" presStyleLbl="callout" presStyleIdx="1" presStyleCnt="8"/>
      <dgm:spPr/>
    </dgm:pt>
    <dgm:pt modelId="{DF7A1180-BD0D-43B5-BD6E-E0311E55A94D}" type="pres">
      <dgm:prSet presAssocID="{10E54F1F-6798-4261-94CD-CA7CA1EF8CCF}" presName="circle2" presStyleLbl="lnNode1" presStyleIdx="1" presStyleCnt="4"/>
      <dgm:spPr/>
    </dgm:pt>
    <dgm:pt modelId="{87A46A23-32AD-4A7C-B6C1-83B86A33A148}" type="pres">
      <dgm:prSet presAssocID="{10E54F1F-6798-4261-94CD-CA7CA1EF8CCF}" presName="text2" presStyleLbl="revTx" presStyleIdx="1" presStyleCnt="4" custScaleX="214664" custLinFactNeighborX="51114" custLinFactNeighborY="-642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9A4BDDB-8D5C-487F-8320-E7EB003F3567}" type="pres">
      <dgm:prSet presAssocID="{10E54F1F-6798-4261-94CD-CA7CA1EF8CCF}" presName="line2" presStyleLbl="callout" presStyleIdx="2" presStyleCnt="8"/>
      <dgm:spPr/>
    </dgm:pt>
    <dgm:pt modelId="{DC4E364D-0164-4B07-9AB7-07DAF1412854}" type="pres">
      <dgm:prSet presAssocID="{10E54F1F-6798-4261-94CD-CA7CA1EF8CCF}" presName="d2" presStyleLbl="callout" presStyleIdx="3" presStyleCnt="8"/>
      <dgm:spPr/>
    </dgm:pt>
    <dgm:pt modelId="{E272B061-7F7A-45A1-A1DC-68F78D26333E}" type="pres">
      <dgm:prSet presAssocID="{5A3ABD27-CFC0-4633-87E8-AFAA169A4F55}" presName="circle3" presStyleLbl="lnNode1" presStyleIdx="2" presStyleCnt="4"/>
      <dgm:spPr/>
    </dgm:pt>
    <dgm:pt modelId="{207092EE-8C2F-4F27-A3D2-41427C64AFAA}" type="pres">
      <dgm:prSet presAssocID="{5A3ABD27-CFC0-4633-87E8-AFAA169A4F55}" presName="text3" presStyleLbl="revTx" presStyleIdx="2" presStyleCnt="4" custScaleX="178544" custLinFactNeighborX="35864" custLinFactNeighborY="-486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9CBD7DC-5A06-4BE1-B8AC-374322270557}" type="pres">
      <dgm:prSet presAssocID="{5A3ABD27-CFC0-4633-87E8-AFAA169A4F55}" presName="line3" presStyleLbl="callout" presStyleIdx="4" presStyleCnt="8"/>
      <dgm:spPr/>
    </dgm:pt>
    <dgm:pt modelId="{DC07A9A6-300E-4138-A738-B364111DBA75}" type="pres">
      <dgm:prSet presAssocID="{5A3ABD27-CFC0-4633-87E8-AFAA169A4F55}" presName="d3" presStyleLbl="callout" presStyleIdx="5" presStyleCnt="8"/>
      <dgm:spPr/>
    </dgm:pt>
    <dgm:pt modelId="{1A8E6893-908A-4991-ADCB-56F604F03E0E}" type="pres">
      <dgm:prSet presAssocID="{7E6218ED-A71F-47F2-8BAE-2EBE189AE143}" presName="circle4" presStyleLbl="lnNode1" presStyleIdx="3" presStyleCnt="4"/>
      <dgm:spPr/>
    </dgm:pt>
    <dgm:pt modelId="{F2B6F723-5F68-476B-8346-ADEA45DA75D1}" type="pres">
      <dgm:prSet presAssocID="{7E6218ED-A71F-47F2-8BAE-2EBE189AE143}" presName="text4" presStyleLbl="revTx" presStyleIdx="3" presStyleCnt="4" custScaleX="216438" custLinFactNeighborX="55775" custLinFactNeighborY="373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7E8E06E-EA7A-4C39-8445-8590DC46183A}" type="pres">
      <dgm:prSet presAssocID="{7E6218ED-A71F-47F2-8BAE-2EBE189AE143}" presName="line4" presStyleLbl="callout" presStyleIdx="6" presStyleCnt="8"/>
      <dgm:spPr/>
    </dgm:pt>
    <dgm:pt modelId="{AB9E4835-FC12-4CBB-8786-8C2341F758CC}" type="pres">
      <dgm:prSet presAssocID="{7E6218ED-A71F-47F2-8BAE-2EBE189AE143}" presName="d4" presStyleLbl="callout" presStyleIdx="7" presStyleCnt="8"/>
      <dgm:spPr/>
    </dgm:pt>
  </dgm:ptLst>
  <dgm:cxnLst>
    <dgm:cxn modelId="{06074C89-6106-4841-A247-4E64C1B482F7}" srcId="{5B77D616-43B5-4D7A-B2F6-BD8C49BC0DA0}" destId="{5A3ABD27-CFC0-4633-87E8-AFAA169A4F55}" srcOrd="2" destOrd="0" parTransId="{CC6E70E2-9EAD-4F46-825D-C9DB35E1E0E8}" sibTransId="{0CD53EC1-7685-45BA-9DDD-3866348E6E6C}"/>
    <dgm:cxn modelId="{B0E3F057-F32E-49B0-9D3B-76FB96B1FF5D}" srcId="{5B77D616-43B5-4D7A-B2F6-BD8C49BC0DA0}" destId="{10E54F1F-6798-4261-94CD-CA7CA1EF8CCF}" srcOrd="1" destOrd="0" parTransId="{0695A492-6137-4698-BBC8-A1EF9A0E4AB5}" sibTransId="{27690A11-7284-4F5F-B38D-AA7D935D4C47}"/>
    <dgm:cxn modelId="{716EDCB9-79E9-48FE-9C48-573030DAB4F0}" type="presOf" srcId="{10E54F1F-6798-4261-94CD-CA7CA1EF8CCF}" destId="{87A46A23-32AD-4A7C-B6C1-83B86A33A148}" srcOrd="0" destOrd="0" presId="urn:microsoft.com/office/officeart/2005/8/layout/target1"/>
    <dgm:cxn modelId="{AD37E8E1-C06D-4220-A4A9-D76FA5BE6761}" type="presOf" srcId="{5B77D616-43B5-4D7A-B2F6-BD8C49BC0DA0}" destId="{6C6330EE-BA72-43F4-8D27-3CB0AC6C67D4}" srcOrd="0" destOrd="0" presId="urn:microsoft.com/office/officeart/2005/8/layout/target1"/>
    <dgm:cxn modelId="{A7141E30-E335-4830-AAAF-7AA957176D22}" srcId="{5B77D616-43B5-4D7A-B2F6-BD8C49BC0DA0}" destId="{2023760C-9FA1-431C-8248-DE5492CB3C11}" srcOrd="0" destOrd="0" parTransId="{A6F9E485-B0A8-47FB-B1BE-07C82568D431}" sibTransId="{96308256-3C40-4842-B95A-4A05767D3DDD}"/>
    <dgm:cxn modelId="{E8087A48-4D6C-4CA0-89CA-E1AF0673ED77}" srcId="{5B77D616-43B5-4D7A-B2F6-BD8C49BC0DA0}" destId="{7E6218ED-A71F-47F2-8BAE-2EBE189AE143}" srcOrd="3" destOrd="0" parTransId="{0E018A5F-9DBC-4087-8DC0-862D2DA58696}" sibTransId="{20433558-4338-4867-BCA3-58A25540B891}"/>
    <dgm:cxn modelId="{B7A14073-2D78-41D9-8B5A-F604184B5CA2}" type="presOf" srcId="{7E6218ED-A71F-47F2-8BAE-2EBE189AE143}" destId="{F2B6F723-5F68-476B-8346-ADEA45DA75D1}" srcOrd="0" destOrd="0" presId="urn:microsoft.com/office/officeart/2005/8/layout/target1"/>
    <dgm:cxn modelId="{79708D10-EF0E-40B3-9DE9-A6ECF1421753}" type="presOf" srcId="{2023760C-9FA1-431C-8248-DE5492CB3C11}" destId="{088E4849-CB16-4000-AFA6-CABEB7A41BFF}" srcOrd="0" destOrd="0" presId="urn:microsoft.com/office/officeart/2005/8/layout/target1"/>
    <dgm:cxn modelId="{DB570E08-F65A-466B-ACB2-C2C7BC515F64}" type="presOf" srcId="{5A3ABD27-CFC0-4633-87E8-AFAA169A4F55}" destId="{207092EE-8C2F-4F27-A3D2-41427C64AFAA}" srcOrd="0" destOrd="0" presId="urn:microsoft.com/office/officeart/2005/8/layout/target1"/>
    <dgm:cxn modelId="{AD6ECB6B-5F69-4C75-87C5-7A9B8C943DFE}" type="presParOf" srcId="{6C6330EE-BA72-43F4-8D27-3CB0AC6C67D4}" destId="{FBA129B5-911D-45B0-8BD5-AA41FDDC8A70}" srcOrd="0" destOrd="0" presId="urn:microsoft.com/office/officeart/2005/8/layout/target1"/>
    <dgm:cxn modelId="{8544AAA0-91A7-4311-8ECD-E1F6D022125C}" type="presParOf" srcId="{6C6330EE-BA72-43F4-8D27-3CB0AC6C67D4}" destId="{088E4849-CB16-4000-AFA6-CABEB7A41BFF}" srcOrd="1" destOrd="0" presId="urn:microsoft.com/office/officeart/2005/8/layout/target1"/>
    <dgm:cxn modelId="{BC0A86F9-3121-4EF0-9CE6-C4ADF38CB255}" type="presParOf" srcId="{6C6330EE-BA72-43F4-8D27-3CB0AC6C67D4}" destId="{BBAC9856-12FB-4E1F-A0FC-69251CEBFB10}" srcOrd="2" destOrd="0" presId="urn:microsoft.com/office/officeart/2005/8/layout/target1"/>
    <dgm:cxn modelId="{A26BACF9-6408-4DC1-922D-75821341158D}" type="presParOf" srcId="{6C6330EE-BA72-43F4-8D27-3CB0AC6C67D4}" destId="{381ABF06-4450-4194-A6C3-006C11D9354A}" srcOrd="3" destOrd="0" presId="urn:microsoft.com/office/officeart/2005/8/layout/target1"/>
    <dgm:cxn modelId="{8A50A7B3-63D6-4EB8-A4C4-EA150D3F7214}" type="presParOf" srcId="{6C6330EE-BA72-43F4-8D27-3CB0AC6C67D4}" destId="{DF7A1180-BD0D-43B5-BD6E-E0311E55A94D}" srcOrd="4" destOrd="0" presId="urn:microsoft.com/office/officeart/2005/8/layout/target1"/>
    <dgm:cxn modelId="{C35C2465-BA51-4D00-9155-F0FA2011C870}" type="presParOf" srcId="{6C6330EE-BA72-43F4-8D27-3CB0AC6C67D4}" destId="{87A46A23-32AD-4A7C-B6C1-83B86A33A148}" srcOrd="5" destOrd="0" presId="urn:microsoft.com/office/officeart/2005/8/layout/target1"/>
    <dgm:cxn modelId="{04485DEB-4E20-48FF-8DAD-339D3FC58472}" type="presParOf" srcId="{6C6330EE-BA72-43F4-8D27-3CB0AC6C67D4}" destId="{69A4BDDB-8D5C-487F-8320-E7EB003F3567}" srcOrd="6" destOrd="0" presId="urn:microsoft.com/office/officeart/2005/8/layout/target1"/>
    <dgm:cxn modelId="{0D4E4C47-0F25-4359-955E-F21D2BB3D3A1}" type="presParOf" srcId="{6C6330EE-BA72-43F4-8D27-3CB0AC6C67D4}" destId="{DC4E364D-0164-4B07-9AB7-07DAF1412854}" srcOrd="7" destOrd="0" presId="urn:microsoft.com/office/officeart/2005/8/layout/target1"/>
    <dgm:cxn modelId="{4F5BF034-D4AB-48E7-81C4-79EF58140B62}" type="presParOf" srcId="{6C6330EE-BA72-43F4-8D27-3CB0AC6C67D4}" destId="{E272B061-7F7A-45A1-A1DC-68F78D26333E}" srcOrd="8" destOrd="0" presId="urn:microsoft.com/office/officeart/2005/8/layout/target1"/>
    <dgm:cxn modelId="{78FB42C0-37D1-4399-80FD-45D99E3711FB}" type="presParOf" srcId="{6C6330EE-BA72-43F4-8D27-3CB0AC6C67D4}" destId="{207092EE-8C2F-4F27-A3D2-41427C64AFAA}" srcOrd="9" destOrd="0" presId="urn:microsoft.com/office/officeart/2005/8/layout/target1"/>
    <dgm:cxn modelId="{64B600E7-4DCE-4EBA-B1CB-55D29F711C57}" type="presParOf" srcId="{6C6330EE-BA72-43F4-8D27-3CB0AC6C67D4}" destId="{59CBD7DC-5A06-4BE1-B8AC-374322270557}" srcOrd="10" destOrd="0" presId="urn:microsoft.com/office/officeart/2005/8/layout/target1"/>
    <dgm:cxn modelId="{FBE783A1-E9A2-4D69-ABF3-EF9EA9BB0650}" type="presParOf" srcId="{6C6330EE-BA72-43F4-8D27-3CB0AC6C67D4}" destId="{DC07A9A6-300E-4138-A738-B364111DBA75}" srcOrd="11" destOrd="0" presId="urn:microsoft.com/office/officeart/2005/8/layout/target1"/>
    <dgm:cxn modelId="{CE0E3B05-03E0-4BB9-BAE7-26522EF8D7FF}" type="presParOf" srcId="{6C6330EE-BA72-43F4-8D27-3CB0AC6C67D4}" destId="{1A8E6893-908A-4991-ADCB-56F604F03E0E}" srcOrd="12" destOrd="0" presId="urn:microsoft.com/office/officeart/2005/8/layout/target1"/>
    <dgm:cxn modelId="{7A73D48D-086B-4B37-867C-6B116EEC34C4}" type="presParOf" srcId="{6C6330EE-BA72-43F4-8D27-3CB0AC6C67D4}" destId="{F2B6F723-5F68-476B-8346-ADEA45DA75D1}" srcOrd="13" destOrd="0" presId="urn:microsoft.com/office/officeart/2005/8/layout/target1"/>
    <dgm:cxn modelId="{68438538-F975-4633-88DB-E0AC3E31EBA8}" type="presParOf" srcId="{6C6330EE-BA72-43F4-8D27-3CB0AC6C67D4}" destId="{07E8E06E-EA7A-4C39-8445-8590DC46183A}" srcOrd="14" destOrd="0" presId="urn:microsoft.com/office/officeart/2005/8/layout/target1"/>
    <dgm:cxn modelId="{DF37CB7B-4A4F-4275-B7F3-06449013B7DA}" type="presParOf" srcId="{6C6330EE-BA72-43F4-8D27-3CB0AC6C67D4}" destId="{AB9E4835-FC12-4CBB-8786-8C2341F758CC}" srcOrd="15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9C1BE41-64AA-4976-83B0-6ACE3C9A9813}" type="doc">
      <dgm:prSet loTypeId="urn:microsoft.com/office/officeart/2005/8/layout/hList7" loCatId="relationship" qsTypeId="urn:microsoft.com/office/officeart/2005/8/quickstyle/simple1" qsCatId="simple" csTypeId="urn:microsoft.com/office/officeart/2005/8/colors/colorful1" csCatId="colorful" phldr="1"/>
      <dgm:spPr/>
    </dgm:pt>
    <dgm:pt modelId="{B3C6A453-C1DC-490E-88AC-E3C47F257B83}">
      <dgm:prSet phldrT="[ข้อความ]" custT="1"/>
      <dgm:spPr/>
      <dgm:t>
        <a:bodyPr/>
        <a:lstStyle/>
        <a:p>
          <a:r>
            <a:rPr lang="th-TH" sz="1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นายแพทย์สาธารณสุข</a:t>
          </a:r>
          <a:endParaRPr lang="th-TH" sz="1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4615730-7FFA-4EEA-82C9-78DFFC8EA4AE}" type="parTrans" cxnId="{810911C0-92C5-43F0-920C-357B6892B248}">
      <dgm:prSet/>
      <dgm:spPr/>
      <dgm:t>
        <a:bodyPr/>
        <a:lstStyle/>
        <a:p>
          <a:endParaRPr lang="th-TH" b="1"/>
        </a:p>
      </dgm:t>
    </dgm:pt>
    <dgm:pt modelId="{311716B4-429D-44B8-8959-06F5BDF13AA4}" type="sibTrans" cxnId="{810911C0-92C5-43F0-920C-357B6892B248}">
      <dgm:prSet/>
      <dgm:spPr/>
      <dgm:t>
        <a:bodyPr/>
        <a:lstStyle/>
        <a:p>
          <a:endParaRPr lang="th-TH" b="1"/>
        </a:p>
      </dgm:t>
    </dgm:pt>
    <dgm:pt modelId="{CB11CF05-ED68-4563-ADF8-F373C1E56BE1}">
      <dgm:prSet phldrT="[ข้อความ]" custT="1"/>
      <dgm:spPr/>
      <dgm:t>
        <a:bodyPr/>
        <a:lstStyle/>
        <a:p>
          <a:r>
            <a:rPr lang="th-TH" sz="1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ผู้อำนวยการโรงพยาบาล</a:t>
          </a:r>
          <a:endParaRPr lang="th-TH" sz="1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6190243-46FB-4483-BAFD-447770E95683}" type="parTrans" cxnId="{D4DB5124-8EE6-4B08-A4F3-89C3DFBEEC83}">
      <dgm:prSet/>
      <dgm:spPr/>
      <dgm:t>
        <a:bodyPr/>
        <a:lstStyle/>
        <a:p>
          <a:endParaRPr lang="th-TH" b="1"/>
        </a:p>
      </dgm:t>
    </dgm:pt>
    <dgm:pt modelId="{62B6A91A-228C-4161-B89B-8F5463B00279}" type="sibTrans" cxnId="{D4DB5124-8EE6-4B08-A4F3-89C3DFBEEC83}">
      <dgm:prSet/>
      <dgm:spPr/>
      <dgm:t>
        <a:bodyPr/>
        <a:lstStyle/>
        <a:p>
          <a:endParaRPr lang="th-TH" b="1"/>
        </a:p>
      </dgm:t>
    </dgm:pt>
    <dgm:pt modelId="{83EF5628-AEF4-4CD1-9F23-85B8DCCC6535}">
      <dgm:prSet phldrT="[ข้อความ]" custT="1"/>
      <dgm:spPr/>
      <dgm:t>
        <a:bodyPr/>
        <a:lstStyle/>
        <a:p>
          <a:r>
            <a:rPr lang="th-TH" sz="1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เจ้าหน้าที่จัดซื้อ      จัดจ้างโรงพยาบาล</a:t>
          </a:r>
          <a:endParaRPr lang="th-TH" sz="1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BC0CEB3-8FD3-4BAC-B217-A01114666072}" type="parTrans" cxnId="{78EDC47C-75EC-4FEE-9F19-2E224A387F20}">
      <dgm:prSet/>
      <dgm:spPr/>
      <dgm:t>
        <a:bodyPr/>
        <a:lstStyle/>
        <a:p>
          <a:endParaRPr lang="th-TH" b="1"/>
        </a:p>
      </dgm:t>
    </dgm:pt>
    <dgm:pt modelId="{4782E58A-9ACF-4BE9-BD5E-750E40152D6F}" type="sibTrans" cxnId="{78EDC47C-75EC-4FEE-9F19-2E224A387F20}">
      <dgm:prSet/>
      <dgm:spPr/>
      <dgm:t>
        <a:bodyPr/>
        <a:lstStyle/>
        <a:p>
          <a:endParaRPr lang="th-TH" b="1"/>
        </a:p>
      </dgm:t>
    </dgm:pt>
    <dgm:pt modelId="{3435E49E-384F-4D2C-AFD6-A333567F52BE}">
      <dgm:prSet phldrT="[ข้อความ]" custT="1"/>
      <dgm:spPr/>
      <dgm:t>
        <a:bodyPr/>
        <a:lstStyle/>
        <a:p>
          <a:r>
            <a:rPr lang="th-TH" sz="1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นักโภชนาการโรงพยาบาล</a:t>
          </a:r>
          <a:endParaRPr lang="th-TH" sz="1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25AC7DF-F34B-49C1-9A77-69AE47715BAD}" type="parTrans" cxnId="{4EE45400-34B0-41F5-B029-C80247956167}">
      <dgm:prSet/>
      <dgm:spPr/>
      <dgm:t>
        <a:bodyPr/>
        <a:lstStyle/>
        <a:p>
          <a:endParaRPr lang="th-TH" b="1"/>
        </a:p>
      </dgm:t>
    </dgm:pt>
    <dgm:pt modelId="{FEE00464-2400-4716-9618-0D98D02ABB6B}" type="sibTrans" cxnId="{4EE45400-34B0-41F5-B029-C80247956167}">
      <dgm:prSet/>
      <dgm:spPr/>
      <dgm:t>
        <a:bodyPr/>
        <a:lstStyle/>
        <a:p>
          <a:endParaRPr lang="th-TH" b="1"/>
        </a:p>
      </dgm:t>
    </dgm:pt>
    <dgm:pt modelId="{AE42F9C4-68C2-4828-B123-129D80559255}">
      <dgm:prSet phldrT="[ข้อความ]" custT="1"/>
      <dgm:spPr/>
      <dgm:t>
        <a:bodyPr/>
        <a:lstStyle/>
        <a:p>
          <a:r>
            <a:rPr lang="th-TH" sz="1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บริษัท ประชารัฐ        รักสามัคคีจังหวัด</a:t>
          </a:r>
          <a:endParaRPr lang="th-TH" sz="1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A6021D4-45B1-4FC2-8450-7353E77000D2}" type="parTrans" cxnId="{E037ECC7-F9C2-4B19-9E5E-F1722C149C8A}">
      <dgm:prSet/>
      <dgm:spPr/>
      <dgm:t>
        <a:bodyPr/>
        <a:lstStyle/>
        <a:p>
          <a:endParaRPr lang="th-TH" b="1"/>
        </a:p>
      </dgm:t>
    </dgm:pt>
    <dgm:pt modelId="{DC10046A-D90D-45D4-A8E7-A347D13E073E}" type="sibTrans" cxnId="{E037ECC7-F9C2-4B19-9E5E-F1722C149C8A}">
      <dgm:prSet/>
      <dgm:spPr/>
      <dgm:t>
        <a:bodyPr/>
        <a:lstStyle/>
        <a:p>
          <a:endParaRPr lang="th-TH" b="1"/>
        </a:p>
      </dgm:t>
    </dgm:pt>
    <dgm:pt modelId="{327550F8-7E8C-430D-863D-44F9FD7D7F41}" type="pres">
      <dgm:prSet presAssocID="{89C1BE41-64AA-4976-83B0-6ACE3C9A9813}" presName="Name0" presStyleCnt="0">
        <dgm:presLayoutVars>
          <dgm:dir/>
          <dgm:resizeHandles val="exact"/>
        </dgm:presLayoutVars>
      </dgm:prSet>
      <dgm:spPr/>
    </dgm:pt>
    <dgm:pt modelId="{C410385A-DCA8-457C-8DDA-F8786BBE4244}" type="pres">
      <dgm:prSet presAssocID="{89C1BE41-64AA-4976-83B0-6ACE3C9A9813}" presName="fgShape" presStyleLbl="fgShp" presStyleIdx="0" presStyleCnt="1"/>
      <dgm:spPr/>
    </dgm:pt>
    <dgm:pt modelId="{A23AA6E2-BDFC-46F6-B58E-B9813C89ED5E}" type="pres">
      <dgm:prSet presAssocID="{89C1BE41-64AA-4976-83B0-6ACE3C9A9813}" presName="linComp" presStyleCnt="0"/>
      <dgm:spPr/>
    </dgm:pt>
    <dgm:pt modelId="{F25DA54D-53C2-426C-AC3B-1B2966D259A1}" type="pres">
      <dgm:prSet presAssocID="{B3C6A453-C1DC-490E-88AC-E3C47F257B83}" presName="compNode" presStyleCnt="0"/>
      <dgm:spPr/>
    </dgm:pt>
    <dgm:pt modelId="{24739F8E-6951-4CDF-85E5-23C46CCB993D}" type="pres">
      <dgm:prSet presAssocID="{B3C6A453-C1DC-490E-88AC-E3C47F257B83}" presName="bkgdShape" presStyleLbl="node1" presStyleIdx="0" presStyleCnt="5"/>
      <dgm:spPr/>
      <dgm:t>
        <a:bodyPr/>
        <a:lstStyle/>
        <a:p>
          <a:endParaRPr lang="th-TH"/>
        </a:p>
      </dgm:t>
    </dgm:pt>
    <dgm:pt modelId="{9D413899-8540-4154-ABC9-66F3A63A7F01}" type="pres">
      <dgm:prSet presAssocID="{B3C6A453-C1DC-490E-88AC-E3C47F257B83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526E7F3-6654-4CD5-8058-170E81E00F6E}" type="pres">
      <dgm:prSet presAssocID="{B3C6A453-C1DC-490E-88AC-E3C47F257B83}" presName="invisiNode" presStyleLbl="node1" presStyleIdx="0" presStyleCnt="5"/>
      <dgm:spPr/>
    </dgm:pt>
    <dgm:pt modelId="{1D8ED423-4694-460E-A226-726B2128A098}" type="pres">
      <dgm:prSet presAssocID="{B3C6A453-C1DC-490E-88AC-E3C47F257B83}" presName="imagNode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D7D34D06-9CE6-4F39-B92B-C0EEE53944BE}" type="pres">
      <dgm:prSet presAssocID="{311716B4-429D-44B8-8959-06F5BDF13AA4}" presName="sibTrans" presStyleLbl="sibTrans2D1" presStyleIdx="0" presStyleCnt="0"/>
      <dgm:spPr/>
      <dgm:t>
        <a:bodyPr/>
        <a:lstStyle/>
        <a:p>
          <a:endParaRPr lang="th-TH"/>
        </a:p>
      </dgm:t>
    </dgm:pt>
    <dgm:pt modelId="{717A14A7-8AE7-45CC-BC37-ADF8ADE9FC4C}" type="pres">
      <dgm:prSet presAssocID="{CB11CF05-ED68-4563-ADF8-F373C1E56BE1}" presName="compNode" presStyleCnt="0"/>
      <dgm:spPr/>
    </dgm:pt>
    <dgm:pt modelId="{93225FB5-171D-47E8-BD8F-CAD68B6B818A}" type="pres">
      <dgm:prSet presAssocID="{CB11CF05-ED68-4563-ADF8-F373C1E56BE1}" presName="bkgdShape" presStyleLbl="node1" presStyleIdx="1" presStyleCnt="5"/>
      <dgm:spPr/>
      <dgm:t>
        <a:bodyPr/>
        <a:lstStyle/>
        <a:p>
          <a:endParaRPr lang="th-TH"/>
        </a:p>
      </dgm:t>
    </dgm:pt>
    <dgm:pt modelId="{3FE5A654-0072-4886-B3FE-32216A6F2207}" type="pres">
      <dgm:prSet presAssocID="{CB11CF05-ED68-4563-ADF8-F373C1E56BE1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770979B-5695-44E2-80EA-6ECC4765E4FC}" type="pres">
      <dgm:prSet presAssocID="{CB11CF05-ED68-4563-ADF8-F373C1E56BE1}" presName="invisiNode" presStyleLbl="node1" presStyleIdx="1" presStyleCnt="5"/>
      <dgm:spPr/>
    </dgm:pt>
    <dgm:pt modelId="{193B040E-A000-4E0E-B774-BD65A009A94F}" type="pres">
      <dgm:prSet presAssocID="{CB11CF05-ED68-4563-ADF8-F373C1E56BE1}" presName="imagNode" presStyleLbl="f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9F37F67-C667-4F10-ACDB-C16CD4477753}" type="pres">
      <dgm:prSet presAssocID="{62B6A91A-228C-4161-B89B-8F5463B00279}" presName="sibTrans" presStyleLbl="sibTrans2D1" presStyleIdx="0" presStyleCnt="0"/>
      <dgm:spPr/>
      <dgm:t>
        <a:bodyPr/>
        <a:lstStyle/>
        <a:p>
          <a:endParaRPr lang="th-TH"/>
        </a:p>
      </dgm:t>
    </dgm:pt>
    <dgm:pt modelId="{82633C7E-3B6B-4266-90D8-CB668E6704B5}" type="pres">
      <dgm:prSet presAssocID="{83EF5628-AEF4-4CD1-9F23-85B8DCCC6535}" presName="compNode" presStyleCnt="0"/>
      <dgm:spPr/>
    </dgm:pt>
    <dgm:pt modelId="{7CC47F53-12F8-458C-B640-DB9C2814CA17}" type="pres">
      <dgm:prSet presAssocID="{83EF5628-AEF4-4CD1-9F23-85B8DCCC6535}" presName="bkgdShape" presStyleLbl="node1" presStyleIdx="2" presStyleCnt="5"/>
      <dgm:spPr/>
      <dgm:t>
        <a:bodyPr/>
        <a:lstStyle/>
        <a:p>
          <a:endParaRPr lang="th-TH"/>
        </a:p>
      </dgm:t>
    </dgm:pt>
    <dgm:pt modelId="{73B980E8-4266-43B4-BAA8-C7668F1B50F0}" type="pres">
      <dgm:prSet presAssocID="{83EF5628-AEF4-4CD1-9F23-85B8DCCC6535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AFFCE1E-B537-4205-979D-DF94B10206E5}" type="pres">
      <dgm:prSet presAssocID="{83EF5628-AEF4-4CD1-9F23-85B8DCCC6535}" presName="invisiNode" presStyleLbl="node1" presStyleIdx="2" presStyleCnt="5"/>
      <dgm:spPr/>
    </dgm:pt>
    <dgm:pt modelId="{693F01D1-E59D-4932-9AD7-96F1BCEB4699}" type="pres">
      <dgm:prSet presAssocID="{83EF5628-AEF4-4CD1-9F23-85B8DCCC6535}" presName="imagNode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7224E81-168D-4570-9767-B285DADD4D99}" type="pres">
      <dgm:prSet presAssocID="{4782E58A-9ACF-4BE9-BD5E-750E40152D6F}" presName="sibTrans" presStyleLbl="sibTrans2D1" presStyleIdx="0" presStyleCnt="0"/>
      <dgm:spPr/>
      <dgm:t>
        <a:bodyPr/>
        <a:lstStyle/>
        <a:p>
          <a:endParaRPr lang="th-TH"/>
        </a:p>
      </dgm:t>
    </dgm:pt>
    <dgm:pt modelId="{AE92DAE8-241D-436D-ACAA-9D19BD19A46E}" type="pres">
      <dgm:prSet presAssocID="{3435E49E-384F-4D2C-AFD6-A333567F52BE}" presName="compNode" presStyleCnt="0"/>
      <dgm:spPr/>
    </dgm:pt>
    <dgm:pt modelId="{90A4D9C0-181E-429C-A4CA-9B11357F05CE}" type="pres">
      <dgm:prSet presAssocID="{3435E49E-384F-4D2C-AFD6-A333567F52BE}" presName="bkgdShape" presStyleLbl="node1" presStyleIdx="3" presStyleCnt="5"/>
      <dgm:spPr/>
      <dgm:t>
        <a:bodyPr/>
        <a:lstStyle/>
        <a:p>
          <a:endParaRPr lang="th-TH"/>
        </a:p>
      </dgm:t>
    </dgm:pt>
    <dgm:pt modelId="{724699D3-DF18-4D70-B22B-8ADE3B9C68CD}" type="pres">
      <dgm:prSet presAssocID="{3435E49E-384F-4D2C-AFD6-A333567F52BE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8E0CFB7-D7F7-4B09-97D4-C9D9D6F0D440}" type="pres">
      <dgm:prSet presAssocID="{3435E49E-384F-4D2C-AFD6-A333567F52BE}" presName="invisiNode" presStyleLbl="node1" presStyleIdx="3" presStyleCnt="5"/>
      <dgm:spPr/>
    </dgm:pt>
    <dgm:pt modelId="{62AC276D-DFEE-4E5D-ADFB-B150922CB21F}" type="pres">
      <dgm:prSet presAssocID="{3435E49E-384F-4D2C-AFD6-A333567F52BE}" presName="imagNode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A6A35C3A-10C8-4006-A594-9D0000B82AE3}" type="pres">
      <dgm:prSet presAssocID="{FEE00464-2400-4716-9618-0D98D02ABB6B}" presName="sibTrans" presStyleLbl="sibTrans2D1" presStyleIdx="0" presStyleCnt="0"/>
      <dgm:spPr/>
      <dgm:t>
        <a:bodyPr/>
        <a:lstStyle/>
        <a:p>
          <a:endParaRPr lang="th-TH"/>
        </a:p>
      </dgm:t>
    </dgm:pt>
    <dgm:pt modelId="{5C814C0B-9F63-40E7-BEC0-16A0526FEF1F}" type="pres">
      <dgm:prSet presAssocID="{AE42F9C4-68C2-4828-B123-129D80559255}" presName="compNode" presStyleCnt="0"/>
      <dgm:spPr/>
    </dgm:pt>
    <dgm:pt modelId="{9A7B4695-A5D6-4D5C-A258-0699F59C5A8E}" type="pres">
      <dgm:prSet presAssocID="{AE42F9C4-68C2-4828-B123-129D80559255}" presName="bkgdShape" presStyleLbl="node1" presStyleIdx="4" presStyleCnt="5"/>
      <dgm:spPr/>
      <dgm:t>
        <a:bodyPr/>
        <a:lstStyle/>
        <a:p>
          <a:endParaRPr lang="th-TH"/>
        </a:p>
      </dgm:t>
    </dgm:pt>
    <dgm:pt modelId="{F9365938-A86F-4FBE-B6F1-8FC9EDE2FD4E}" type="pres">
      <dgm:prSet presAssocID="{AE42F9C4-68C2-4828-B123-129D80559255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33C5D2B-CF21-4927-8D6E-2E808ED94A52}" type="pres">
      <dgm:prSet presAssocID="{AE42F9C4-68C2-4828-B123-129D80559255}" presName="invisiNode" presStyleLbl="node1" presStyleIdx="4" presStyleCnt="5"/>
      <dgm:spPr/>
    </dgm:pt>
    <dgm:pt modelId="{BE0536E0-1718-4B16-A392-6769947E18B7}" type="pres">
      <dgm:prSet presAssocID="{AE42F9C4-68C2-4828-B123-129D80559255}" presName="imagNode" presStyleLbl="fgImgPlac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</dgm:ptLst>
  <dgm:cxnLst>
    <dgm:cxn modelId="{D4DB5124-8EE6-4B08-A4F3-89C3DFBEEC83}" srcId="{89C1BE41-64AA-4976-83B0-6ACE3C9A9813}" destId="{CB11CF05-ED68-4563-ADF8-F373C1E56BE1}" srcOrd="1" destOrd="0" parTransId="{F6190243-46FB-4483-BAFD-447770E95683}" sibTransId="{62B6A91A-228C-4161-B89B-8F5463B00279}"/>
    <dgm:cxn modelId="{E037ECC7-F9C2-4B19-9E5E-F1722C149C8A}" srcId="{89C1BE41-64AA-4976-83B0-6ACE3C9A9813}" destId="{AE42F9C4-68C2-4828-B123-129D80559255}" srcOrd="4" destOrd="0" parTransId="{9A6021D4-45B1-4FC2-8450-7353E77000D2}" sibTransId="{DC10046A-D90D-45D4-A8E7-A347D13E073E}"/>
    <dgm:cxn modelId="{37D43D13-511F-4397-BCB6-D2577559ECEB}" type="presOf" srcId="{311716B4-429D-44B8-8959-06F5BDF13AA4}" destId="{D7D34D06-9CE6-4F39-B92B-C0EEE53944BE}" srcOrd="0" destOrd="0" presId="urn:microsoft.com/office/officeart/2005/8/layout/hList7"/>
    <dgm:cxn modelId="{B71FEA2B-1562-4C0C-9B0C-1171FB8F7BE9}" type="presOf" srcId="{4782E58A-9ACF-4BE9-BD5E-750E40152D6F}" destId="{47224E81-168D-4570-9767-B285DADD4D99}" srcOrd="0" destOrd="0" presId="urn:microsoft.com/office/officeart/2005/8/layout/hList7"/>
    <dgm:cxn modelId="{410DDA25-EEBD-4973-BC83-C677BD6DB89D}" type="presOf" srcId="{FEE00464-2400-4716-9618-0D98D02ABB6B}" destId="{A6A35C3A-10C8-4006-A594-9D0000B82AE3}" srcOrd="0" destOrd="0" presId="urn:microsoft.com/office/officeart/2005/8/layout/hList7"/>
    <dgm:cxn modelId="{78C477CA-BB59-4E3C-A6F9-7D1FAA7856A5}" type="presOf" srcId="{AE42F9C4-68C2-4828-B123-129D80559255}" destId="{F9365938-A86F-4FBE-B6F1-8FC9EDE2FD4E}" srcOrd="1" destOrd="0" presId="urn:microsoft.com/office/officeart/2005/8/layout/hList7"/>
    <dgm:cxn modelId="{4EE45400-34B0-41F5-B029-C80247956167}" srcId="{89C1BE41-64AA-4976-83B0-6ACE3C9A9813}" destId="{3435E49E-384F-4D2C-AFD6-A333567F52BE}" srcOrd="3" destOrd="0" parTransId="{D25AC7DF-F34B-49C1-9A77-69AE47715BAD}" sibTransId="{FEE00464-2400-4716-9618-0D98D02ABB6B}"/>
    <dgm:cxn modelId="{2A7AF713-5053-4945-86DE-DF102FF6315C}" type="presOf" srcId="{83EF5628-AEF4-4CD1-9F23-85B8DCCC6535}" destId="{73B980E8-4266-43B4-BAA8-C7668F1B50F0}" srcOrd="1" destOrd="0" presId="urn:microsoft.com/office/officeart/2005/8/layout/hList7"/>
    <dgm:cxn modelId="{FEE9384C-7E8B-4215-AC78-9D97689466ED}" type="presOf" srcId="{89C1BE41-64AA-4976-83B0-6ACE3C9A9813}" destId="{327550F8-7E8C-430D-863D-44F9FD7D7F41}" srcOrd="0" destOrd="0" presId="urn:microsoft.com/office/officeart/2005/8/layout/hList7"/>
    <dgm:cxn modelId="{A4502100-9CDE-43E8-84AB-9282B7823E9F}" type="presOf" srcId="{AE42F9C4-68C2-4828-B123-129D80559255}" destId="{9A7B4695-A5D6-4D5C-A258-0699F59C5A8E}" srcOrd="0" destOrd="0" presId="urn:microsoft.com/office/officeart/2005/8/layout/hList7"/>
    <dgm:cxn modelId="{51D1B698-ADC9-4803-ABDE-C02B1956FD66}" type="presOf" srcId="{CB11CF05-ED68-4563-ADF8-F373C1E56BE1}" destId="{3FE5A654-0072-4886-B3FE-32216A6F2207}" srcOrd="1" destOrd="0" presId="urn:microsoft.com/office/officeart/2005/8/layout/hList7"/>
    <dgm:cxn modelId="{70280F96-165A-48B3-9FEB-AF84EB0ED604}" type="presOf" srcId="{B3C6A453-C1DC-490E-88AC-E3C47F257B83}" destId="{24739F8E-6951-4CDF-85E5-23C46CCB993D}" srcOrd="0" destOrd="0" presId="urn:microsoft.com/office/officeart/2005/8/layout/hList7"/>
    <dgm:cxn modelId="{316CCFAF-3783-458D-AF0B-0211CC02AC5E}" type="presOf" srcId="{CB11CF05-ED68-4563-ADF8-F373C1E56BE1}" destId="{93225FB5-171D-47E8-BD8F-CAD68B6B818A}" srcOrd="0" destOrd="0" presId="urn:microsoft.com/office/officeart/2005/8/layout/hList7"/>
    <dgm:cxn modelId="{78EDC47C-75EC-4FEE-9F19-2E224A387F20}" srcId="{89C1BE41-64AA-4976-83B0-6ACE3C9A9813}" destId="{83EF5628-AEF4-4CD1-9F23-85B8DCCC6535}" srcOrd="2" destOrd="0" parTransId="{1BC0CEB3-8FD3-4BAC-B217-A01114666072}" sibTransId="{4782E58A-9ACF-4BE9-BD5E-750E40152D6F}"/>
    <dgm:cxn modelId="{12A08A6A-3FDB-4464-9DCA-DD3960241045}" type="presOf" srcId="{3435E49E-384F-4D2C-AFD6-A333567F52BE}" destId="{724699D3-DF18-4D70-B22B-8ADE3B9C68CD}" srcOrd="1" destOrd="0" presId="urn:microsoft.com/office/officeart/2005/8/layout/hList7"/>
    <dgm:cxn modelId="{E7577062-EAAB-405B-A385-3B70EDE8EFA0}" type="presOf" srcId="{3435E49E-384F-4D2C-AFD6-A333567F52BE}" destId="{90A4D9C0-181E-429C-A4CA-9B11357F05CE}" srcOrd="0" destOrd="0" presId="urn:microsoft.com/office/officeart/2005/8/layout/hList7"/>
    <dgm:cxn modelId="{E31AF1E2-3B64-4E94-9806-E70F18C8D69E}" type="presOf" srcId="{B3C6A453-C1DC-490E-88AC-E3C47F257B83}" destId="{9D413899-8540-4154-ABC9-66F3A63A7F01}" srcOrd="1" destOrd="0" presId="urn:microsoft.com/office/officeart/2005/8/layout/hList7"/>
    <dgm:cxn modelId="{C85B974C-7C1B-41CC-AE54-EA9E68F2A73A}" type="presOf" srcId="{83EF5628-AEF4-4CD1-9F23-85B8DCCC6535}" destId="{7CC47F53-12F8-458C-B640-DB9C2814CA17}" srcOrd="0" destOrd="0" presId="urn:microsoft.com/office/officeart/2005/8/layout/hList7"/>
    <dgm:cxn modelId="{810911C0-92C5-43F0-920C-357B6892B248}" srcId="{89C1BE41-64AA-4976-83B0-6ACE3C9A9813}" destId="{B3C6A453-C1DC-490E-88AC-E3C47F257B83}" srcOrd="0" destOrd="0" parTransId="{54615730-7FFA-4EEA-82C9-78DFFC8EA4AE}" sibTransId="{311716B4-429D-44B8-8959-06F5BDF13AA4}"/>
    <dgm:cxn modelId="{E7FFDE3F-C752-4949-AE43-3E68DEBDF71B}" type="presOf" srcId="{62B6A91A-228C-4161-B89B-8F5463B00279}" destId="{79F37F67-C667-4F10-ACDB-C16CD4477753}" srcOrd="0" destOrd="0" presId="urn:microsoft.com/office/officeart/2005/8/layout/hList7"/>
    <dgm:cxn modelId="{8C464164-504C-4A24-B72C-A2EF37A15112}" type="presParOf" srcId="{327550F8-7E8C-430D-863D-44F9FD7D7F41}" destId="{C410385A-DCA8-457C-8DDA-F8786BBE4244}" srcOrd="0" destOrd="0" presId="urn:microsoft.com/office/officeart/2005/8/layout/hList7"/>
    <dgm:cxn modelId="{04C85C6C-0D73-4296-B250-F89FB30A85D7}" type="presParOf" srcId="{327550F8-7E8C-430D-863D-44F9FD7D7F41}" destId="{A23AA6E2-BDFC-46F6-B58E-B9813C89ED5E}" srcOrd="1" destOrd="0" presId="urn:microsoft.com/office/officeart/2005/8/layout/hList7"/>
    <dgm:cxn modelId="{2EA1E0E6-7C3A-49DB-9800-FF6727CFE3C6}" type="presParOf" srcId="{A23AA6E2-BDFC-46F6-B58E-B9813C89ED5E}" destId="{F25DA54D-53C2-426C-AC3B-1B2966D259A1}" srcOrd="0" destOrd="0" presId="urn:microsoft.com/office/officeart/2005/8/layout/hList7"/>
    <dgm:cxn modelId="{080C4F4E-6FD3-4809-907D-8E2115E97222}" type="presParOf" srcId="{F25DA54D-53C2-426C-AC3B-1B2966D259A1}" destId="{24739F8E-6951-4CDF-85E5-23C46CCB993D}" srcOrd="0" destOrd="0" presId="urn:microsoft.com/office/officeart/2005/8/layout/hList7"/>
    <dgm:cxn modelId="{B3BCE22D-6221-49E2-B67F-5D47C6598911}" type="presParOf" srcId="{F25DA54D-53C2-426C-AC3B-1B2966D259A1}" destId="{9D413899-8540-4154-ABC9-66F3A63A7F01}" srcOrd="1" destOrd="0" presId="urn:microsoft.com/office/officeart/2005/8/layout/hList7"/>
    <dgm:cxn modelId="{7117E49F-8AF7-4E91-A7E1-EDC39BA99EDC}" type="presParOf" srcId="{F25DA54D-53C2-426C-AC3B-1B2966D259A1}" destId="{6526E7F3-6654-4CD5-8058-170E81E00F6E}" srcOrd="2" destOrd="0" presId="urn:microsoft.com/office/officeart/2005/8/layout/hList7"/>
    <dgm:cxn modelId="{63B60010-489E-4C61-8D3C-17F8F3F7275F}" type="presParOf" srcId="{F25DA54D-53C2-426C-AC3B-1B2966D259A1}" destId="{1D8ED423-4694-460E-A226-726B2128A098}" srcOrd="3" destOrd="0" presId="urn:microsoft.com/office/officeart/2005/8/layout/hList7"/>
    <dgm:cxn modelId="{5B176C7F-CCD4-4118-BC9E-D3E2B268A192}" type="presParOf" srcId="{A23AA6E2-BDFC-46F6-B58E-B9813C89ED5E}" destId="{D7D34D06-9CE6-4F39-B92B-C0EEE53944BE}" srcOrd="1" destOrd="0" presId="urn:microsoft.com/office/officeart/2005/8/layout/hList7"/>
    <dgm:cxn modelId="{02E4C8FE-5D5E-42BF-A4E7-0C240B2BBAF0}" type="presParOf" srcId="{A23AA6E2-BDFC-46F6-B58E-B9813C89ED5E}" destId="{717A14A7-8AE7-45CC-BC37-ADF8ADE9FC4C}" srcOrd="2" destOrd="0" presId="urn:microsoft.com/office/officeart/2005/8/layout/hList7"/>
    <dgm:cxn modelId="{01076864-ED6E-440B-A339-A85C2C891CE8}" type="presParOf" srcId="{717A14A7-8AE7-45CC-BC37-ADF8ADE9FC4C}" destId="{93225FB5-171D-47E8-BD8F-CAD68B6B818A}" srcOrd="0" destOrd="0" presId="urn:microsoft.com/office/officeart/2005/8/layout/hList7"/>
    <dgm:cxn modelId="{7C369CA9-3459-429A-A06C-BE96290634DB}" type="presParOf" srcId="{717A14A7-8AE7-45CC-BC37-ADF8ADE9FC4C}" destId="{3FE5A654-0072-4886-B3FE-32216A6F2207}" srcOrd="1" destOrd="0" presId="urn:microsoft.com/office/officeart/2005/8/layout/hList7"/>
    <dgm:cxn modelId="{44537915-9068-42D2-ABEF-FFCF4C89B61A}" type="presParOf" srcId="{717A14A7-8AE7-45CC-BC37-ADF8ADE9FC4C}" destId="{2770979B-5695-44E2-80EA-6ECC4765E4FC}" srcOrd="2" destOrd="0" presId="urn:microsoft.com/office/officeart/2005/8/layout/hList7"/>
    <dgm:cxn modelId="{4CF286DD-8457-494A-87EE-182C4C380171}" type="presParOf" srcId="{717A14A7-8AE7-45CC-BC37-ADF8ADE9FC4C}" destId="{193B040E-A000-4E0E-B774-BD65A009A94F}" srcOrd="3" destOrd="0" presId="urn:microsoft.com/office/officeart/2005/8/layout/hList7"/>
    <dgm:cxn modelId="{4C22DB81-CD81-48AA-B464-16731567AEC6}" type="presParOf" srcId="{A23AA6E2-BDFC-46F6-B58E-B9813C89ED5E}" destId="{79F37F67-C667-4F10-ACDB-C16CD4477753}" srcOrd="3" destOrd="0" presId="urn:microsoft.com/office/officeart/2005/8/layout/hList7"/>
    <dgm:cxn modelId="{96D11C1C-C809-42B3-823B-B29A54E6C581}" type="presParOf" srcId="{A23AA6E2-BDFC-46F6-B58E-B9813C89ED5E}" destId="{82633C7E-3B6B-4266-90D8-CB668E6704B5}" srcOrd="4" destOrd="0" presId="urn:microsoft.com/office/officeart/2005/8/layout/hList7"/>
    <dgm:cxn modelId="{6078FB89-D9AE-4BBC-AB97-85A62431D3A6}" type="presParOf" srcId="{82633C7E-3B6B-4266-90D8-CB668E6704B5}" destId="{7CC47F53-12F8-458C-B640-DB9C2814CA17}" srcOrd="0" destOrd="0" presId="urn:microsoft.com/office/officeart/2005/8/layout/hList7"/>
    <dgm:cxn modelId="{3A395ACC-8A80-4457-B773-89B5B60F0E0D}" type="presParOf" srcId="{82633C7E-3B6B-4266-90D8-CB668E6704B5}" destId="{73B980E8-4266-43B4-BAA8-C7668F1B50F0}" srcOrd="1" destOrd="0" presId="urn:microsoft.com/office/officeart/2005/8/layout/hList7"/>
    <dgm:cxn modelId="{AE577026-C0E4-40D2-B756-556E51699A41}" type="presParOf" srcId="{82633C7E-3B6B-4266-90D8-CB668E6704B5}" destId="{9AFFCE1E-B537-4205-979D-DF94B10206E5}" srcOrd="2" destOrd="0" presId="urn:microsoft.com/office/officeart/2005/8/layout/hList7"/>
    <dgm:cxn modelId="{3F266FF4-15E8-4E68-899E-E7AF250F27A0}" type="presParOf" srcId="{82633C7E-3B6B-4266-90D8-CB668E6704B5}" destId="{693F01D1-E59D-4932-9AD7-96F1BCEB4699}" srcOrd="3" destOrd="0" presId="urn:microsoft.com/office/officeart/2005/8/layout/hList7"/>
    <dgm:cxn modelId="{1D3B3EF4-6D15-4388-AE0A-54511AFCF972}" type="presParOf" srcId="{A23AA6E2-BDFC-46F6-B58E-B9813C89ED5E}" destId="{47224E81-168D-4570-9767-B285DADD4D99}" srcOrd="5" destOrd="0" presId="urn:microsoft.com/office/officeart/2005/8/layout/hList7"/>
    <dgm:cxn modelId="{7ACD6F1C-AC5F-4A88-8FF2-4C02B001DEF0}" type="presParOf" srcId="{A23AA6E2-BDFC-46F6-B58E-B9813C89ED5E}" destId="{AE92DAE8-241D-436D-ACAA-9D19BD19A46E}" srcOrd="6" destOrd="0" presId="urn:microsoft.com/office/officeart/2005/8/layout/hList7"/>
    <dgm:cxn modelId="{49FE45F5-1D6D-47B9-96BC-D994DE5CEC37}" type="presParOf" srcId="{AE92DAE8-241D-436D-ACAA-9D19BD19A46E}" destId="{90A4D9C0-181E-429C-A4CA-9B11357F05CE}" srcOrd="0" destOrd="0" presId="urn:microsoft.com/office/officeart/2005/8/layout/hList7"/>
    <dgm:cxn modelId="{3121233F-84F7-43A4-A385-B2761ABB8828}" type="presParOf" srcId="{AE92DAE8-241D-436D-ACAA-9D19BD19A46E}" destId="{724699D3-DF18-4D70-B22B-8ADE3B9C68CD}" srcOrd="1" destOrd="0" presId="urn:microsoft.com/office/officeart/2005/8/layout/hList7"/>
    <dgm:cxn modelId="{C0A0D17D-5852-441E-BD83-865C1A49D394}" type="presParOf" srcId="{AE92DAE8-241D-436D-ACAA-9D19BD19A46E}" destId="{88E0CFB7-D7F7-4B09-97D4-C9D9D6F0D440}" srcOrd="2" destOrd="0" presId="urn:microsoft.com/office/officeart/2005/8/layout/hList7"/>
    <dgm:cxn modelId="{EE0F26BC-F1D7-44D0-BB79-DD37F065ECB5}" type="presParOf" srcId="{AE92DAE8-241D-436D-ACAA-9D19BD19A46E}" destId="{62AC276D-DFEE-4E5D-ADFB-B150922CB21F}" srcOrd="3" destOrd="0" presId="urn:microsoft.com/office/officeart/2005/8/layout/hList7"/>
    <dgm:cxn modelId="{9CA85F08-134C-454E-97D8-890AD378803E}" type="presParOf" srcId="{A23AA6E2-BDFC-46F6-B58E-B9813C89ED5E}" destId="{A6A35C3A-10C8-4006-A594-9D0000B82AE3}" srcOrd="7" destOrd="0" presId="urn:microsoft.com/office/officeart/2005/8/layout/hList7"/>
    <dgm:cxn modelId="{71088BB6-F46A-4541-8416-3255A90A837F}" type="presParOf" srcId="{A23AA6E2-BDFC-46F6-B58E-B9813C89ED5E}" destId="{5C814C0B-9F63-40E7-BEC0-16A0526FEF1F}" srcOrd="8" destOrd="0" presId="urn:microsoft.com/office/officeart/2005/8/layout/hList7"/>
    <dgm:cxn modelId="{55C82384-890E-47D7-B201-9F6439362701}" type="presParOf" srcId="{5C814C0B-9F63-40E7-BEC0-16A0526FEF1F}" destId="{9A7B4695-A5D6-4D5C-A258-0699F59C5A8E}" srcOrd="0" destOrd="0" presId="urn:microsoft.com/office/officeart/2005/8/layout/hList7"/>
    <dgm:cxn modelId="{F6BD3C5F-C6DF-4A45-8EDA-C1C330610E9C}" type="presParOf" srcId="{5C814C0B-9F63-40E7-BEC0-16A0526FEF1F}" destId="{F9365938-A86F-4FBE-B6F1-8FC9EDE2FD4E}" srcOrd="1" destOrd="0" presId="urn:microsoft.com/office/officeart/2005/8/layout/hList7"/>
    <dgm:cxn modelId="{B2FF053E-F19B-413D-B94A-1C99566EAE04}" type="presParOf" srcId="{5C814C0B-9F63-40E7-BEC0-16A0526FEF1F}" destId="{E33C5D2B-CF21-4927-8D6E-2E808ED94A52}" srcOrd="2" destOrd="0" presId="urn:microsoft.com/office/officeart/2005/8/layout/hList7"/>
    <dgm:cxn modelId="{A3207537-411A-4CA2-94EF-AA0D4346F095}" type="presParOf" srcId="{5C814C0B-9F63-40E7-BEC0-16A0526FEF1F}" destId="{BE0536E0-1718-4B16-A392-6769947E18B7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CE9C027-1BB6-4CDB-8E11-1E978DFDE2C9}" type="doc">
      <dgm:prSet loTypeId="urn:microsoft.com/office/officeart/2005/8/layout/h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346E8602-4259-4185-9CA4-1A8692A5EF16}">
      <dgm:prSet phldrT="[ข้อความ]" custT="1"/>
      <dgm:spPr/>
      <dgm:t>
        <a:bodyPr/>
        <a:lstStyle/>
        <a:p>
          <a:r>
            <a:rPr lang="th-TH" sz="2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ประชาชนลดรายจ่าย</a:t>
          </a:r>
          <a:endParaRPr lang="th-TH" sz="2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A744F02-283A-408B-92BB-7D072C087ECB}" type="parTrans" cxnId="{38B537CA-F345-46D1-A686-25D17B8E09BE}">
      <dgm:prSet/>
      <dgm:spPr/>
      <dgm:t>
        <a:bodyPr/>
        <a:lstStyle/>
        <a:p>
          <a:endParaRPr lang="th-TH"/>
        </a:p>
      </dgm:t>
    </dgm:pt>
    <dgm:pt modelId="{DCD4DE93-6BD6-4CD1-B177-93111B21FDFE}" type="sibTrans" cxnId="{38B537CA-F345-46D1-A686-25D17B8E09BE}">
      <dgm:prSet/>
      <dgm:spPr/>
      <dgm:t>
        <a:bodyPr/>
        <a:lstStyle/>
        <a:p>
          <a:endParaRPr lang="th-TH"/>
        </a:p>
      </dgm:t>
    </dgm:pt>
    <dgm:pt modelId="{52C783D8-CCCA-448F-B5EF-D1DA1532041C}">
      <dgm:prSet phldrT="[ข้อความ]"/>
      <dgm:spPr/>
      <dgm:t>
        <a:bodyPr/>
        <a:lstStyle/>
        <a:p>
          <a:pPr marL="0" indent="0" algn="thaiDist"/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ประชาชนลดรายจ่ายจากโรคที่เกิดจากสารเคมีปนเปื้อนในอาหารเพื่อคุ้มครองผู้บริโภคให้ได้รับประทานอาหารที่ปลอดภัยจากสารพิษ</a:t>
          </a:r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และสาร</a:t>
          </a:r>
          <a:r>
            <a:rPr lang="th-TH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ปนเปื้อน </a:t>
          </a:r>
          <a:endParaRPr lang="th-TH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0945ACB-3609-4DE1-9A98-30C6B2D37885}" type="parTrans" cxnId="{A5604EFB-9C80-42E4-A17F-9CC55307298B}">
      <dgm:prSet/>
      <dgm:spPr/>
      <dgm:t>
        <a:bodyPr/>
        <a:lstStyle/>
        <a:p>
          <a:endParaRPr lang="th-TH"/>
        </a:p>
      </dgm:t>
    </dgm:pt>
    <dgm:pt modelId="{42F49C16-4D74-4B94-8EC7-615708BF07AA}" type="sibTrans" cxnId="{A5604EFB-9C80-42E4-A17F-9CC55307298B}">
      <dgm:prSet/>
      <dgm:spPr/>
      <dgm:t>
        <a:bodyPr/>
        <a:lstStyle/>
        <a:p>
          <a:endParaRPr lang="th-TH"/>
        </a:p>
      </dgm:t>
    </dgm:pt>
    <dgm:pt modelId="{5CD950F8-8EF5-46D3-AF11-C4364DD5BBF1}">
      <dgm:prSet phldrT="[ข้อความ]" custT="1"/>
      <dgm:spPr/>
      <dgm:t>
        <a:bodyPr/>
        <a:lstStyle/>
        <a:p>
          <a:r>
            <a:rPr lang="th-TH" sz="2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สนับสนุนกลุ่มเกษตรกร</a:t>
          </a:r>
          <a:endParaRPr lang="th-TH" sz="2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A05BBA2B-8469-4BC9-AF87-B70B44533617}" type="parTrans" cxnId="{DF1021B4-6184-4049-B4A6-3109D579C349}">
      <dgm:prSet/>
      <dgm:spPr/>
      <dgm:t>
        <a:bodyPr/>
        <a:lstStyle/>
        <a:p>
          <a:endParaRPr lang="th-TH"/>
        </a:p>
      </dgm:t>
    </dgm:pt>
    <dgm:pt modelId="{C08DC632-E779-422D-873A-24A8B1D76DF7}" type="sibTrans" cxnId="{DF1021B4-6184-4049-B4A6-3109D579C349}">
      <dgm:prSet/>
      <dgm:spPr/>
      <dgm:t>
        <a:bodyPr/>
        <a:lstStyle/>
        <a:p>
          <a:endParaRPr lang="th-TH"/>
        </a:p>
      </dgm:t>
    </dgm:pt>
    <dgm:pt modelId="{F4F955D6-1729-4E1C-9EA4-B4962AE33FC1}">
      <dgm:prSet phldrT="[ข้อความ]" custT="1"/>
      <dgm:spPr/>
      <dgm:t>
        <a:bodyPr/>
        <a:lstStyle/>
        <a:p>
          <a:pPr marL="0" indent="0" algn="thaiDist"/>
          <a:r>
            <a:rPr lang="th-TH" sz="20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th-TH" sz="18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ทำเกษตรปลอดภัยหรือเกษตรอินทรีย์ เพิ่มรายได้เกษตรกร</a:t>
          </a:r>
          <a:endParaRPr lang="th-TH" sz="18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F3A28FED-41F6-45EE-99DB-04C71A0A946F}" type="parTrans" cxnId="{A689F44E-7E32-445D-BC57-04A1173E1423}">
      <dgm:prSet/>
      <dgm:spPr/>
      <dgm:t>
        <a:bodyPr/>
        <a:lstStyle/>
        <a:p>
          <a:endParaRPr lang="th-TH"/>
        </a:p>
      </dgm:t>
    </dgm:pt>
    <dgm:pt modelId="{2D9A9BDB-90E3-4651-8598-DA7E7A79F104}" type="sibTrans" cxnId="{A689F44E-7E32-445D-BC57-04A1173E1423}">
      <dgm:prSet/>
      <dgm:spPr/>
      <dgm:t>
        <a:bodyPr/>
        <a:lstStyle/>
        <a:p>
          <a:endParaRPr lang="th-TH"/>
        </a:p>
      </dgm:t>
    </dgm:pt>
    <dgm:pt modelId="{FDF6AF17-9EF4-4C8A-A97C-7F5C5E93342E}">
      <dgm:prSet phldrT="[ข้อความ]" custT="1"/>
      <dgm:spPr/>
      <dgm:t>
        <a:bodyPr/>
        <a:lstStyle/>
        <a:p>
          <a:pPr marL="0" indent="0" algn="thaiDist"/>
          <a:r>
            <a:rPr lang="th-TH" sz="18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มีเงื่อนไขพิเศษในการรับซื้อพืชผัก ผลไม้ ปลอดสารพิษจากเกษตรกรในชุมชนในราคาที่สูงกว่าท้องตลาด เป็นการสร้างรายได้ที่แน่นอนให้กับเกษตรกรในพื้นที่ และทำให้การขับเคลื่อนมีความยั่งยืน</a:t>
          </a:r>
          <a:endParaRPr lang="th-TH" sz="18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822608D-FACD-497D-9EAE-9EDF9372AADF}" type="parTrans" cxnId="{DAB800C8-907A-49AA-A717-6B949B9A0872}">
      <dgm:prSet/>
      <dgm:spPr/>
      <dgm:t>
        <a:bodyPr/>
        <a:lstStyle/>
        <a:p>
          <a:endParaRPr lang="th-TH"/>
        </a:p>
      </dgm:t>
    </dgm:pt>
    <dgm:pt modelId="{B6AAE7DB-58B7-4285-B1C3-1AC1FDCAE3DD}" type="sibTrans" cxnId="{DAB800C8-907A-49AA-A717-6B949B9A0872}">
      <dgm:prSet/>
      <dgm:spPr/>
      <dgm:t>
        <a:bodyPr/>
        <a:lstStyle/>
        <a:p>
          <a:endParaRPr lang="th-TH"/>
        </a:p>
      </dgm:t>
    </dgm:pt>
    <dgm:pt modelId="{952955B0-4248-4DEA-AE2D-B6EA1366EB61}">
      <dgm:prSet phldrT="[ข้อความ]" custT="1"/>
      <dgm:spPr/>
      <dgm:t>
        <a:bodyPr/>
        <a:lstStyle/>
        <a:p>
          <a:r>
            <a:rPr lang="th-TH" sz="24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ปรับแก้กฎระเบียบ</a:t>
          </a:r>
          <a:endParaRPr lang="th-TH" sz="24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C4D1DEEC-EABB-427B-93DD-C52E34FF4699}" type="parTrans" cxnId="{6D991230-D313-4AFD-BAAA-25887449669B}">
      <dgm:prSet/>
      <dgm:spPr/>
      <dgm:t>
        <a:bodyPr/>
        <a:lstStyle/>
        <a:p>
          <a:endParaRPr lang="th-TH"/>
        </a:p>
      </dgm:t>
    </dgm:pt>
    <dgm:pt modelId="{B203F8AA-6922-4097-A56C-468F2271EC76}" type="sibTrans" cxnId="{6D991230-D313-4AFD-BAAA-25887449669B}">
      <dgm:prSet/>
      <dgm:spPr/>
      <dgm:t>
        <a:bodyPr/>
        <a:lstStyle/>
        <a:p>
          <a:endParaRPr lang="th-TH"/>
        </a:p>
      </dgm:t>
    </dgm:pt>
    <dgm:pt modelId="{F412BBB2-407A-4779-8CE6-0AE2F1B5C5A1}">
      <dgm:prSet phldrT="[ข้อความ]"/>
      <dgm:spPr/>
      <dgm:t>
        <a:bodyPr/>
        <a:lstStyle/>
        <a:p>
          <a:pPr algn="thaiDist"/>
          <a:r>
            <a:rPr lang="th-TH" sz="20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ปรับแก้ไขกฎระเบียบให้สามารถซื้อพืชผักปลอดสารในราคาที่สูง</a:t>
          </a:r>
          <a:r>
            <a:rPr lang="th-TH" sz="20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กว่าเดิมและ</a:t>
          </a:r>
          <a:r>
            <a:rPr lang="th-TH" sz="20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เปิดตลาดสีเขียวขายผักปลอดภัย</a:t>
          </a:r>
          <a:endParaRPr lang="th-TH" sz="20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18A5D459-5CB0-4EA9-9512-7F9C0BC35E83}" type="parTrans" cxnId="{B0B1F6A1-E83F-4287-9917-3241FF82199B}">
      <dgm:prSet/>
      <dgm:spPr/>
      <dgm:t>
        <a:bodyPr/>
        <a:lstStyle/>
        <a:p>
          <a:endParaRPr lang="th-TH"/>
        </a:p>
      </dgm:t>
    </dgm:pt>
    <dgm:pt modelId="{B191D444-3CE2-40D4-BD79-D55A561BD0A2}" type="sibTrans" cxnId="{B0B1F6A1-E83F-4287-9917-3241FF82199B}">
      <dgm:prSet/>
      <dgm:spPr/>
      <dgm:t>
        <a:bodyPr/>
        <a:lstStyle/>
        <a:p>
          <a:endParaRPr lang="th-TH"/>
        </a:p>
      </dgm:t>
    </dgm:pt>
    <dgm:pt modelId="{8E5C4086-CD08-40F0-8E67-869C00A3B75D}" type="pres">
      <dgm:prSet presAssocID="{BCE9C027-1BB6-4CDB-8E11-1E978DFDE2C9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5193F407-0EB6-4F0A-B555-44452B2204E5}" type="pres">
      <dgm:prSet presAssocID="{346E8602-4259-4185-9CA4-1A8692A5EF16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D32B2ED-8A12-4D4F-A257-1BBB76A76B86}" type="pres">
      <dgm:prSet presAssocID="{346E8602-4259-4185-9CA4-1A8692A5EF16}" presName="imag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  <dgm:t>
        <a:bodyPr/>
        <a:lstStyle/>
        <a:p>
          <a:endParaRPr lang="th-TH"/>
        </a:p>
      </dgm:t>
    </dgm:pt>
    <dgm:pt modelId="{7C4B0732-8029-4F87-825C-B5463B7537BF}" type="pres">
      <dgm:prSet presAssocID="{346E8602-4259-4185-9CA4-1A8692A5EF16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9C2CD06-4DB2-4B66-BA94-5ED7BEE4DDF4}" type="pres">
      <dgm:prSet presAssocID="{346E8602-4259-4185-9CA4-1A8692A5EF16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22FD1D7-604E-430C-A3F3-B24E96FB7AFC}" type="pres">
      <dgm:prSet presAssocID="{DCD4DE93-6BD6-4CD1-B177-93111B21FDFE}" presName="sibTrans" presStyleCnt="0"/>
      <dgm:spPr/>
      <dgm:t>
        <a:bodyPr/>
        <a:lstStyle/>
        <a:p>
          <a:endParaRPr lang="th-TH"/>
        </a:p>
      </dgm:t>
    </dgm:pt>
    <dgm:pt modelId="{1B5CCF6F-7D51-4852-BB1E-5544429EBE67}" type="pres">
      <dgm:prSet presAssocID="{5CD950F8-8EF5-46D3-AF11-C4364DD5BBF1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D571FA3-C28D-40D8-9D4A-1E94E9C70369}" type="pres">
      <dgm:prSet presAssocID="{5CD950F8-8EF5-46D3-AF11-C4364DD5BBF1}" presName="image" presStyleLbl="fgImgPlace1" presStyleIdx="1" presStyleCnt="3" custLinFactNeighborX="-7201" custLinFactNeighborY="-24859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60AE8B3A-7720-49B5-8114-3F5DDB1A4B93}" type="pres">
      <dgm:prSet presAssocID="{5CD950F8-8EF5-46D3-AF11-C4364DD5BBF1}" presName="childNode" presStyleLbl="node1" presStyleIdx="1" presStyleCnt="3" custScaleX="116221" custScaleY="107667" custLinFactNeighborX="7818" custLinFactNeighborY="-80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26AE588-9856-482B-9056-988CDEB98A15}" type="pres">
      <dgm:prSet presAssocID="{5CD950F8-8EF5-46D3-AF11-C4364DD5BBF1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AFE1EA2-3671-4C46-9751-1F5C865845E3}" type="pres">
      <dgm:prSet presAssocID="{C08DC632-E779-422D-873A-24A8B1D76DF7}" presName="sibTrans" presStyleCnt="0"/>
      <dgm:spPr/>
      <dgm:t>
        <a:bodyPr/>
        <a:lstStyle/>
        <a:p>
          <a:endParaRPr lang="th-TH"/>
        </a:p>
      </dgm:t>
    </dgm:pt>
    <dgm:pt modelId="{822F0716-DDEB-423C-84DA-402F7FF9A485}" type="pres">
      <dgm:prSet presAssocID="{952955B0-4248-4DEA-AE2D-B6EA1366EB61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D752918-5F95-441B-BA27-AA5061B55AC1}" type="pres">
      <dgm:prSet presAssocID="{952955B0-4248-4DEA-AE2D-B6EA1366EB61}" presName="image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8B32489A-08F1-4325-A180-24963A5CE524}" type="pres">
      <dgm:prSet presAssocID="{952955B0-4248-4DEA-AE2D-B6EA1366EB61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359FB-5847-40A4-9BE5-4D1B4313F059}" type="pres">
      <dgm:prSet presAssocID="{952955B0-4248-4DEA-AE2D-B6EA1366EB61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0B1F6A1-E83F-4287-9917-3241FF82199B}" srcId="{952955B0-4248-4DEA-AE2D-B6EA1366EB61}" destId="{F412BBB2-407A-4779-8CE6-0AE2F1B5C5A1}" srcOrd="0" destOrd="0" parTransId="{18A5D459-5CB0-4EA9-9512-7F9C0BC35E83}" sibTransId="{B191D444-3CE2-40D4-BD79-D55A561BD0A2}"/>
    <dgm:cxn modelId="{DAB800C8-907A-49AA-A717-6B949B9A0872}" srcId="{5CD950F8-8EF5-46D3-AF11-C4364DD5BBF1}" destId="{FDF6AF17-9EF4-4C8A-A97C-7F5C5E93342E}" srcOrd="1" destOrd="0" parTransId="{D822608D-FACD-497D-9EAE-9EDF9372AADF}" sibTransId="{B6AAE7DB-58B7-4285-B1C3-1AC1FDCAE3DD}"/>
    <dgm:cxn modelId="{6D991230-D313-4AFD-BAAA-25887449669B}" srcId="{BCE9C027-1BB6-4CDB-8E11-1E978DFDE2C9}" destId="{952955B0-4248-4DEA-AE2D-B6EA1366EB61}" srcOrd="2" destOrd="0" parTransId="{C4D1DEEC-EABB-427B-93DD-C52E34FF4699}" sibTransId="{B203F8AA-6922-4097-A56C-468F2271EC76}"/>
    <dgm:cxn modelId="{89EBB4E1-9281-4F14-A16B-F407470636D5}" type="presOf" srcId="{F4F955D6-1729-4E1C-9EA4-B4962AE33FC1}" destId="{60AE8B3A-7720-49B5-8114-3F5DDB1A4B93}" srcOrd="0" destOrd="0" presId="urn:microsoft.com/office/officeart/2005/8/layout/hList2"/>
    <dgm:cxn modelId="{7477F5E0-9286-45C2-B77E-F672B5FC2DA1}" type="presOf" srcId="{F412BBB2-407A-4779-8CE6-0AE2F1B5C5A1}" destId="{8B32489A-08F1-4325-A180-24963A5CE524}" srcOrd="0" destOrd="0" presId="urn:microsoft.com/office/officeart/2005/8/layout/hList2"/>
    <dgm:cxn modelId="{FC081970-15A4-42D1-A6CE-536937F03F43}" type="presOf" srcId="{346E8602-4259-4185-9CA4-1A8692A5EF16}" destId="{F9C2CD06-4DB2-4B66-BA94-5ED7BEE4DDF4}" srcOrd="0" destOrd="0" presId="urn:microsoft.com/office/officeart/2005/8/layout/hList2"/>
    <dgm:cxn modelId="{A689F44E-7E32-445D-BC57-04A1173E1423}" srcId="{5CD950F8-8EF5-46D3-AF11-C4364DD5BBF1}" destId="{F4F955D6-1729-4E1C-9EA4-B4962AE33FC1}" srcOrd="0" destOrd="0" parTransId="{F3A28FED-41F6-45EE-99DB-04C71A0A946F}" sibTransId="{2D9A9BDB-90E3-4651-8598-DA7E7A79F104}"/>
    <dgm:cxn modelId="{A5CB0088-6B7A-4154-A316-A337EDBB28A0}" type="presOf" srcId="{952955B0-4248-4DEA-AE2D-B6EA1366EB61}" destId="{487359FB-5847-40A4-9BE5-4D1B4313F059}" srcOrd="0" destOrd="0" presId="urn:microsoft.com/office/officeart/2005/8/layout/hList2"/>
    <dgm:cxn modelId="{6C872D56-76DE-4777-8778-4D09290BDD30}" type="presOf" srcId="{FDF6AF17-9EF4-4C8A-A97C-7F5C5E93342E}" destId="{60AE8B3A-7720-49B5-8114-3F5DDB1A4B93}" srcOrd="0" destOrd="1" presId="urn:microsoft.com/office/officeart/2005/8/layout/hList2"/>
    <dgm:cxn modelId="{A5604EFB-9C80-42E4-A17F-9CC55307298B}" srcId="{346E8602-4259-4185-9CA4-1A8692A5EF16}" destId="{52C783D8-CCCA-448F-B5EF-D1DA1532041C}" srcOrd="0" destOrd="0" parTransId="{50945ACB-3609-4DE1-9A98-30C6B2D37885}" sibTransId="{42F49C16-4D74-4B94-8EC7-615708BF07AA}"/>
    <dgm:cxn modelId="{9D6FA27D-DE48-4A3C-AD09-E922A250AED9}" type="presOf" srcId="{BCE9C027-1BB6-4CDB-8E11-1E978DFDE2C9}" destId="{8E5C4086-CD08-40F0-8E67-869C00A3B75D}" srcOrd="0" destOrd="0" presId="urn:microsoft.com/office/officeart/2005/8/layout/hList2"/>
    <dgm:cxn modelId="{38B537CA-F345-46D1-A686-25D17B8E09BE}" srcId="{BCE9C027-1BB6-4CDB-8E11-1E978DFDE2C9}" destId="{346E8602-4259-4185-9CA4-1A8692A5EF16}" srcOrd="0" destOrd="0" parTransId="{EA744F02-283A-408B-92BB-7D072C087ECB}" sibTransId="{DCD4DE93-6BD6-4CD1-B177-93111B21FDFE}"/>
    <dgm:cxn modelId="{D970D5EA-0672-4502-8E3D-0BB753A1DD85}" type="presOf" srcId="{5CD950F8-8EF5-46D3-AF11-C4364DD5BBF1}" destId="{826AE588-9856-482B-9056-988CDEB98A15}" srcOrd="0" destOrd="0" presId="urn:microsoft.com/office/officeart/2005/8/layout/hList2"/>
    <dgm:cxn modelId="{DF1021B4-6184-4049-B4A6-3109D579C349}" srcId="{BCE9C027-1BB6-4CDB-8E11-1E978DFDE2C9}" destId="{5CD950F8-8EF5-46D3-AF11-C4364DD5BBF1}" srcOrd="1" destOrd="0" parTransId="{A05BBA2B-8469-4BC9-AF87-B70B44533617}" sibTransId="{C08DC632-E779-422D-873A-24A8B1D76DF7}"/>
    <dgm:cxn modelId="{8D925138-DA1F-483C-A961-F664612EE125}" type="presOf" srcId="{52C783D8-CCCA-448F-B5EF-D1DA1532041C}" destId="{7C4B0732-8029-4F87-825C-B5463B7537BF}" srcOrd="0" destOrd="0" presId="urn:microsoft.com/office/officeart/2005/8/layout/hList2"/>
    <dgm:cxn modelId="{911A913A-20F1-4395-80A0-F58C6B786A77}" type="presParOf" srcId="{8E5C4086-CD08-40F0-8E67-869C00A3B75D}" destId="{5193F407-0EB6-4F0A-B555-44452B2204E5}" srcOrd="0" destOrd="0" presId="urn:microsoft.com/office/officeart/2005/8/layout/hList2"/>
    <dgm:cxn modelId="{3C28A069-7D65-4BAC-AAB7-40FA8A943F4A}" type="presParOf" srcId="{5193F407-0EB6-4F0A-B555-44452B2204E5}" destId="{9D32B2ED-8A12-4D4F-A257-1BBB76A76B86}" srcOrd="0" destOrd="0" presId="urn:microsoft.com/office/officeart/2005/8/layout/hList2"/>
    <dgm:cxn modelId="{AB933B39-9A62-4E46-8110-C9587866FF15}" type="presParOf" srcId="{5193F407-0EB6-4F0A-B555-44452B2204E5}" destId="{7C4B0732-8029-4F87-825C-B5463B7537BF}" srcOrd="1" destOrd="0" presId="urn:microsoft.com/office/officeart/2005/8/layout/hList2"/>
    <dgm:cxn modelId="{07391446-2148-4796-BC50-F6C4EBC21D48}" type="presParOf" srcId="{5193F407-0EB6-4F0A-B555-44452B2204E5}" destId="{F9C2CD06-4DB2-4B66-BA94-5ED7BEE4DDF4}" srcOrd="2" destOrd="0" presId="urn:microsoft.com/office/officeart/2005/8/layout/hList2"/>
    <dgm:cxn modelId="{A8A168EA-E756-4CD3-9170-C13546A9AE52}" type="presParOf" srcId="{8E5C4086-CD08-40F0-8E67-869C00A3B75D}" destId="{A22FD1D7-604E-430C-A3F3-B24E96FB7AFC}" srcOrd="1" destOrd="0" presId="urn:microsoft.com/office/officeart/2005/8/layout/hList2"/>
    <dgm:cxn modelId="{5C97D89B-5E55-41AB-B6D6-7D8A3F97FFCF}" type="presParOf" srcId="{8E5C4086-CD08-40F0-8E67-869C00A3B75D}" destId="{1B5CCF6F-7D51-4852-BB1E-5544429EBE67}" srcOrd="2" destOrd="0" presId="urn:microsoft.com/office/officeart/2005/8/layout/hList2"/>
    <dgm:cxn modelId="{9773B094-7459-47D6-912B-C7DB09C395FB}" type="presParOf" srcId="{1B5CCF6F-7D51-4852-BB1E-5544429EBE67}" destId="{4D571FA3-C28D-40D8-9D4A-1E94E9C70369}" srcOrd="0" destOrd="0" presId="urn:microsoft.com/office/officeart/2005/8/layout/hList2"/>
    <dgm:cxn modelId="{1B1FB3B4-9A15-4C1D-874E-F80D4EB0C0F0}" type="presParOf" srcId="{1B5CCF6F-7D51-4852-BB1E-5544429EBE67}" destId="{60AE8B3A-7720-49B5-8114-3F5DDB1A4B93}" srcOrd="1" destOrd="0" presId="urn:microsoft.com/office/officeart/2005/8/layout/hList2"/>
    <dgm:cxn modelId="{DD9C812D-1152-4A0F-AE17-5BB67F0D0853}" type="presParOf" srcId="{1B5CCF6F-7D51-4852-BB1E-5544429EBE67}" destId="{826AE588-9856-482B-9056-988CDEB98A15}" srcOrd="2" destOrd="0" presId="urn:microsoft.com/office/officeart/2005/8/layout/hList2"/>
    <dgm:cxn modelId="{5190A88F-9281-4670-A56F-66C4848B7261}" type="presParOf" srcId="{8E5C4086-CD08-40F0-8E67-869C00A3B75D}" destId="{FAFE1EA2-3671-4C46-9751-1F5C865845E3}" srcOrd="3" destOrd="0" presId="urn:microsoft.com/office/officeart/2005/8/layout/hList2"/>
    <dgm:cxn modelId="{3F647793-6A90-41D9-887A-C127E1C02222}" type="presParOf" srcId="{8E5C4086-CD08-40F0-8E67-869C00A3B75D}" destId="{822F0716-DDEB-423C-84DA-402F7FF9A485}" srcOrd="4" destOrd="0" presId="urn:microsoft.com/office/officeart/2005/8/layout/hList2"/>
    <dgm:cxn modelId="{15BBB6F0-123C-4DBB-8403-A1EBD947B6F5}" type="presParOf" srcId="{822F0716-DDEB-423C-84DA-402F7FF9A485}" destId="{3D752918-5F95-441B-BA27-AA5061B55AC1}" srcOrd="0" destOrd="0" presId="urn:microsoft.com/office/officeart/2005/8/layout/hList2"/>
    <dgm:cxn modelId="{DB7E5160-22DA-41E5-B3AD-95C6A23003B3}" type="presParOf" srcId="{822F0716-DDEB-423C-84DA-402F7FF9A485}" destId="{8B32489A-08F1-4325-A180-24963A5CE524}" srcOrd="1" destOrd="0" presId="urn:microsoft.com/office/officeart/2005/8/layout/hList2"/>
    <dgm:cxn modelId="{462FFF3F-9E52-4231-98B2-97A4DB270D7F}" type="presParOf" srcId="{822F0716-DDEB-423C-84DA-402F7FF9A485}" destId="{487359FB-5847-40A4-9BE5-4D1B4313F059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0C75EF2-A8A9-4202-BDB1-4ABE31C9A62E}" type="doc">
      <dgm:prSet loTypeId="urn:microsoft.com/office/officeart/2005/8/layout/hierarchy3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E9D13108-7D54-4114-A95F-C7D6485859CC}">
      <dgm:prSet phldrT="[ข้อความ]" custT="1"/>
      <dgm:spPr/>
      <dgm:t>
        <a:bodyPr/>
        <a:lstStyle/>
        <a:p>
          <a:r>
            <a:rPr lang="th-TH" sz="20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โรงพยาบาล</a:t>
          </a:r>
          <a:endParaRPr lang="th-TH" sz="20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3A1C3183-D031-48E4-AD2D-CB5468E708F7}" type="parTrans" cxnId="{331C03FE-D347-4990-BD89-9C838E5518DC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E07BA8F-AB22-42F3-8AFA-938ED7253BCB}" type="sibTrans" cxnId="{331C03FE-D347-4990-BD89-9C838E5518DC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FFE2C89-E276-4667-988E-33F5413D790E}">
      <dgm:prSet phldrT="[ข้อความ]" custT="1"/>
      <dgm:spPr/>
      <dgm:t>
        <a:bodyPr/>
        <a:lstStyle/>
        <a:p>
          <a:r>
            <a:rPr lang="th-TH" sz="20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โรงเรียน</a:t>
          </a:r>
          <a:endParaRPr lang="th-TH" sz="20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620CB25-87D5-4943-8E47-7B5F1D12A556}" type="parTrans" cxnId="{AFF6AE74-A40B-477F-9D0D-0F5929C047EC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697784B6-72AE-4476-8894-DDC74D4A6FA0}" type="sibTrans" cxnId="{AFF6AE74-A40B-477F-9D0D-0F5929C047EC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90C6AB52-5B4B-4D3D-8AF6-2C44D7ACAFBC}">
      <dgm:prSet phldrT="[ข้อความ]" custT="1"/>
      <dgm:spPr/>
      <dgm:t>
        <a:bodyPr/>
        <a:lstStyle/>
        <a:p>
          <a:r>
            <a:rPr lang="th-TH" sz="20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โรงแรม</a:t>
          </a:r>
          <a:endParaRPr lang="th-TH" sz="20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7BDE7784-B528-4F2C-B099-9B39BABECD24}" type="parTrans" cxnId="{55CA2074-303A-45E4-A01E-E55ECDB0C870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D813D637-1FEB-4675-938A-43F555CB01E7}" type="sibTrans" cxnId="{55CA2074-303A-45E4-A01E-E55ECDB0C870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4386C857-0955-4B5E-BC5A-C67178B3106B}">
      <dgm:prSet phldrT="[ข้อความ]" custT="1"/>
      <dgm:spPr/>
      <dgm:t>
        <a:bodyPr/>
        <a:lstStyle/>
        <a:p>
          <a:r>
            <a:rPr lang="th-TH" sz="20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ร้านอาหาร</a:t>
          </a:r>
          <a:endParaRPr lang="th-TH" sz="20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BA3DBA0C-0AB4-438B-AD99-EEFC111935ED}" type="parTrans" cxnId="{1BA630FA-4ECE-410E-BDE9-F3B6B0E81E97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86A69F4B-6522-416F-866D-8B60412736E5}" type="sibTrans" cxnId="{1BA630FA-4ECE-410E-BDE9-F3B6B0E81E97}">
      <dgm:prSet/>
      <dgm:spPr/>
      <dgm:t>
        <a:bodyPr/>
        <a:lstStyle/>
        <a:p>
          <a:endParaRPr lang="th-TH" sz="1400" b="1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E5AE71C4-5FA8-4170-A5E9-8940B4E8EE80}" type="pres">
      <dgm:prSet presAssocID="{D0C75EF2-A8A9-4202-BDB1-4ABE31C9A62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1086AD66-5029-46E7-A437-03A12A91BA87}" type="pres">
      <dgm:prSet presAssocID="{E9D13108-7D54-4114-A95F-C7D6485859CC}" presName="root" presStyleCnt="0"/>
      <dgm:spPr/>
    </dgm:pt>
    <dgm:pt modelId="{9AEACEDD-F6DE-41AE-A066-E9C8C7EA8C76}" type="pres">
      <dgm:prSet presAssocID="{E9D13108-7D54-4114-A95F-C7D6485859CC}" presName="rootComposite" presStyleCnt="0"/>
      <dgm:spPr/>
    </dgm:pt>
    <dgm:pt modelId="{518283BD-9461-4551-9009-F5553F36D3C6}" type="pres">
      <dgm:prSet presAssocID="{E9D13108-7D54-4114-A95F-C7D6485859CC}" presName="rootText" presStyleLbl="node1" presStyleIdx="0" presStyleCnt="1"/>
      <dgm:spPr/>
      <dgm:t>
        <a:bodyPr/>
        <a:lstStyle/>
        <a:p>
          <a:endParaRPr lang="th-TH"/>
        </a:p>
      </dgm:t>
    </dgm:pt>
    <dgm:pt modelId="{8A591BB7-B5F9-4C1F-A343-26AAB047B191}" type="pres">
      <dgm:prSet presAssocID="{E9D13108-7D54-4114-A95F-C7D6485859CC}" presName="rootConnector" presStyleLbl="node1" presStyleIdx="0" presStyleCnt="1"/>
      <dgm:spPr/>
      <dgm:t>
        <a:bodyPr/>
        <a:lstStyle/>
        <a:p>
          <a:endParaRPr lang="th-TH"/>
        </a:p>
      </dgm:t>
    </dgm:pt>
    <dgm:pt modelId="{59E67ADD-CC24-4778-AFE5-22BD89289C0B}" type="pres">
      <dgm:prSet presAssocID="{E9D13108-7D54-4114-A95F-C7D6485859CC}" presName="childShape" presStyleCnt="0"/>
      <dgm:spPr/>
    </dgm:pt>
    <dgm:pt modelId="{B8EF2825-0729-412E-A156-03702C00435E}" type="pres">
      <dgm:prSet presAssocID="{D620CB25-87D5-4943-8E47-7B5F1D12A556}" presName="Name13" presStyleLbl="parChTrans1D2" presStyleIdx="0" presStyleCnt="3"/>
      <dgm:spPr/>
      <dgm:t>
        <a:bodyPr/>
        <a:lstStyle/>
        <a:p>
          <a:endParaRPr lang="th-TH"/>
        </a:p>
      </dgm:t>
    </dgm:pt>
    <dgm:pt modelId="{0A54E311-F4CB-42A1-9D6C-6288F1F1E2DD}" type="pres">
      <dgm:prSet presAssocID="{7FFE2C89-E276-4667-988E-33F5413D790E}" presName="childTex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9E83196-0AF2-4059-AB88-60296DD9F499}" type="pres">
      <dgm:prSet presAssocID="{7BDE7784-B528-4F2C-B099-9B39BABECD24}" presName="Name13" presStyleLbl="parChTrans1D2" presStyleIdx="1" presStyleCnt="3"/>
      <dgm:spPr/>
      <dgm:t>
        <a:bodyPr/>
        <a:lstStyle/>
        <a:p>
          <a:endParaRPr lang="th-TH"/>
        </a:p>
      </dgm:t>
    </dgm:pt>
    <dgm:pt modelId="{A98F673A-F543-4206-AEEA-D876DF248C96}" type="pres">
      <dgm:prSet presAssocID="{90C6AB52-5B4B-4D3D-8AF6-2C44D7ACAFBC}" presName="childTex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F83FB0A-23F0-4E5F-A6AD-A95E428BA69F}" type="pres">
      <dgm:prSet presAssocID="{BA3DBA0C-0AB4-438B-AD99-EEFC111935ED}" presName="Name13" presStyleLbl="parChTrans1D2" presStyleIdx="2" presStyleCnt="3"/>
      <dgm:spPr/>
      <dgm:t>
        <a:bodyPr/>
        <a:lstStyle/>
        <a:p>
          <a:endParaRPr lang="th-TH"/>
        </a:p>
      </dgm:t>
    </dgm:pt>
    <dgm:pt modelId="{FFFF3650-8F9A-4337-B39B-647391878369}" type="pres">
      <dgm:prSet presAssocID="{4386C857-0955-4B5E-BC5A-C67178B3106B}" presName="childTex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BA630FA-4ECE-410E-BDE9-F3B6B0E81E97}" srcId="{E9D13108-7D54-4114-A95F-C7D6485859CC}" destId="{4386C857-0955-4B5E-BC5A-C67178B3106B}" srcOrd="2" destOrd="0" parTransId="{BA3DBA0C-0AB4-438B-AD99-EEFC111935ED}" sibTransId="{86A69F4B-6522-416F-866D-8B60412736E5}"/>
    <dgm:cxn modelId="{778A787C-B07B-4D80-8AA9-77D661F9F889}" type="presOf" srcId="{D620CB25-87D5-4943-8E47-7B5F1D12A556}" destId="{B8EF2825-0729-412E-A156-03702C00435E}" srcOrd="0" destOrd="0" presId="urn:microsoft.com/office/officeart/2005/8/layout/hierarchy3"/>
    <dgm:cxn modelId="{4F532C32-2876-4415-ABC6-66D6DEC8C48E}" type="presOf" srcId="{E9D13108-7D54-4114-A95F-C7D6485859CC}" destId="{518283BD-9461-4551-9009-F5553F36D3C6}" srcOrd="0" destOrd="0" presId="urn:microsoft.com/office/officeart/2005/8/layout/hierarchy3"/>
    <dgm:cxn modelId="{7343C698-5316-4456-9027-538495CF3BB5}" type="presOf" srcId="{BA3DBA0C-0AB4-438B-AD99-EEFC111935ED}" destId="{8F83FB0A-23F0-4E5F-A6AD-A95E428BA69F}" srcOrd="0" destOrd="0" presId="urn:microsoft.com/office/officeart/2005/8/layout/hierarchy3"/>
    <dgm:cxn modelId="{55CA2074-303A-45E4-A01E-E55ECDB0C870}" srcId="{E9D13108-7D54-4114-A95F-C7D6485859CC}" destId="{90C6AB52-5B4B-4D3D-8AF6-2C44D7ACAFBC}" srcOrd="1" destOrd="0" parTransId="{7BDE7784-B528-4F2C-B099-9B39BABECD24}" sibTransId="{D813D637-1FEB-4675-938A-43F555CB01E7}"/>
    <dgm:cxn modelId="{CE7041B1-F341-43BB-AEB5-F5A286D18877}" type="presOf" srcId="{D0C75EF2-A8A9-4202-BDB1-4ABE31C9A62E}" destId="{E5AE71C4-5FA8-4170-A5E9-8940B4E8EE80}" srcOrd="0" destOrd="0" presId="urn:microsoft.com/office/officeart/2005/8/layout/hierarchy3"/>
    <dgm:cxn modelId="{A534397C-5BB1-48DF-A03F-0AA48224FBC3}" type="presOf" srcId="{7BDE7784-B528-4F2C-B099-9B39BABECD24}" destId="{D9E83196-0AF2-4059-AB88-60296DD9F499}" srcOrd="0" destOrd="0" presId="urn:microsoft.com/office/officeart/2005/8/layout/hierarchy3"/>
    <dgm:cxn modelId="{EF415FEA-9B31-4EF6-B2C7-5504AA853450}" type="presOf" srcId="{E9D13108-7D54-4114-A95F-C7D6485859CC}" destId="{8A591BB7-B5F9-4C1F-A343-26AAB047B191}" srcOrd="1" destOrd="0" presId="urn:microsoft.com/office/officeart/2005/8/layout/hierarchy3"/>
    <dgm:cxn modelId="{11E4E68D-DEE5-4BDB-B3D8-FC906717AE55}" type="presOf" srcId="{90C6AB52-5B4B-4D3D-8AF6-2C44D7ACAFBC}" destId="{A98F673A-F543-4206-AEEA-D876DF248C96}" srcOrd="0" destOrd="0" presId="urn:microsoft.com/office/officeart/2005/8/layout/hierarchy3"/>
    <dgm:cxn modelId="{A5B32498-D1E7-45AA-A9A0-A87CD82EE011}" type="presOf" srcId="{7FFE2C89-E276-4667-988E-33F5413D790E}" destId="{0A54E311-F4CB-42A1-9D6C-6288F1F1E2DD}" srcOrd="0" destOrd="0" presId="urn:microsoft.com/office/officeart/2005/8/layout/hierarchy3"/>
    <dgm:cxn modelId="{3F5DBF4D-0A4E-4CC7-9705-2ABAC381B09F}" type="presOf" srcId="{4386C857-0955-4B5E-BC5A-C67178B3106B}" destId="{FFFF3650-8F9A-4337-B39B-647391878369}" srcOrd="0" destOrd="0" presId="urn:microsoft.com/office/officeart/2005/8/layout/hierarchy3"/>
    <dgm:cxn modelId="{331C03FE-D347-4990-BD89-9C838E5518DC}" srcId="{D0C75EF2-A8A9-4202-BDB1-4ABE31C9A62E}" destId="{E9D13108-7D54-4114-A95F-C7D6485859CC}" srcOrd="0" destOrd="0" parTransId="{3A1C3183-D031-48E4-AD2D-CB5468E708F7}" sibTransId="{4E07BA8F-AB22-42F3-8AFA-938ED7253BCB}"/>
    <dgm:cxn modelId="{AFF6AE74-A40B-477F-9D0D-0F5929C047EC}" srcId="{E9D13108-7D54-4114-A95F-C7D6485859CC}" destId="{7FFE2C89-E276-4667-988E-33F5413D790E}" srcOrd="0" destOrd="0" parTransId="{D620CB25-87D5-4943-8E47-7B5F1D12A556}" sibTransId="{697784B6-72AE-4476-8894-DDC74D4A6FA0}"/>
    <dgm:cxn modelId="{59F9773B-3851-4549-AFB3-B2F5E6C736D9}" type="presParOf" srcId="{E5AE71C4-5FA8-4170-A5E9-8940B4E8EE80}" destId="{1086AD66-5029-46E7-A437-03A12A91BA87}" srcOrd="0" destOrd="0" presId="urn:microsoft.com/office/officeart/2005/8/layout/hierarchy3"/>
    <dgm:cxn modelId="{039CEE52-B7A7-456E-8E5C-24098D35426E}" type="presParOf" srcId="{1086AD66-5029-46E7-A437-03A12A91BA87}" destId="{9AEACEDD-F6DE-41AE-A066-E9C8C7EA8C76}" srcOrd="0" destOrd="0" presId="urn:microsoft.com/office/officeart/2005/8/layout/hierarchy3"/>
    <dgm:cxn modelId="{405D19A5-1BBE-4EA3-8AA6-D9B91A319A2D}" type="presParOf" srcId="{9AEACEDD-F6DE-41AE-A066-E9C8C7EA8C76}" destId="{518283BD-9461-4551-9009-F5553F36D3C6}" srcOrd="0" destOrd="0" presId="urn:microsoft.com/office/officeart/2005/8/layout/hierarchy3"/>
    <dgm:cxn modelId="{50F9C5D9-4AB8-4250-951E-1A2BF164277B}" type="presParOf" srcId="{9AEACEDD-F6DE-41AE-A066-E9C8C7EA8C76}" destId="{8A591BB7-B5F9-4C1F-A343-26AAB047B191}" srcOrd="1" destOrd="0" presId="urn:microsoft.com/office/officeart/2005/8/layout/hierarchy3"/>
    <dgm:cxn modelId="{E186F7AA-3BA9-431B-B4AA-7CBE5357D81E}" type="presParOf" srcId="{1086AD66-5029-46E7-A437-03A12A91BA87}" destId="{59E67ADD-CC24-4778-AFE5-22BD89289C0B}" srcOrd="1" destOrd="0" presId="urn:microsoft.com/office/officeart/2005/8/layout/hierarchy3"/>
    <dgm:cxn modelId="{B36B93A2-A25E-45F6-9E2F-B615CE0B066B}" type="presParOf" srcId="{59E67ADD-CC24-4778-AFE5-22BD89289C0B}" destId="{B8EF2825-0729-412E-A156-03702C00435E}" srcOrd="0" destOrd="0" presId="urn:microsoft.com/office/officeart/2005/8/layout/hierarchy3"/>
    <dgm:cxn modelId="{3D9752E9-FF5F-4C61-ABA8-D9B485255364}" type="presParOf" srcId="{59E67ADD-CC24-4778-AFE5-22BD89289C0B}" destId="{0A54E311-F4CB-42A1-9D6C-6288F1F1E2DD}" srcOrd="1" destOrd="0" presId="urn:microsoft.com/office/officeart/2005/8/layout/hierarchy3"/>
    <dgm:cxn modelId="{33E33D3F-E00F-459A-B3E9-0523373F260B}" type="presParOf" srcId="{59E67ADD-CC24-4778-AFE5-22BD89289C0B}" destId="{D9E83196-0AF2-4059-AB88-60296DD9F499}" srcOrd="2" destOrd="0" presId="urn:microsoft.com/office/officeart/2005/8/layout/hierarchy3"/>
    <dgm:cxn modelId="{86C3F8AD-86CE-4A14-8301-1B1EB50956CA}" type="presParOf" srcId="{59E67ADD-CC24-4778-AFE5-22BD89289C0B}" destId="{A98F673A-F543-4206-AEEA-D876DF248C96}" srcOrd="3" destOrd="0" presId="urn:microsoft.com/office/officeart/2005/8/layout/hierarchy3"/>
    <dgm:cxn modelId="{C1699357-7EA0-441C-A62C-BEE7DE80185A}" type="presParOf" srcId="{59E67ADD-CC24-4778-AFE5-22BD89289C0B}" destId="{8F83FB0A-23F0-4E5F-A6AD-A95E428BA69F}" srcOrd="4" destOrd="0" presId="urn:microsoft.com/office/officeart/2005/8/layout/hierarchy3"/>
    <dgm:cxn modelId="{145210C0-AA26-43D3-9126-CBC8B78564ED}" type="presParOf" srcId="{59E67ADD-CC24-4778-AFE5-22BD89289C0B}" destId="{FFFF3650-8F9A-4337-B39B-647391878369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9C1BE41-64AA-4976-83B0-6ACE3C9A9813}" type="doc">
      <dgm:prSet loTypeId="urn:microsoft.com/office/officeart/2005/8/layout/hList7" loCatId="relationship" qsTypeId="urn:microsoft.com/office/officeart/2005/8/quickstyle/simple1" qsCatId="simple" csTypeId="urn:microsoft.com/office/officeart/2005/8/colors/accent1_1" csCatId="accent1" phldr="1"/>
      <dgm:spPr/>
    </dgm:pt>
    <dgm:pt modelId="{B3C6A453-C1DC-490E-88AC-E3C47F257B83}">
      <dgm:prSet phldrT="[ข้อความ]" custT="1"/>
      <dgm:spPr/>
      <dgm:t>
        <a:bodyPr/>
        <a:lstStyle/>
        <a:p>
          <a:endParaRPr lang="th-TH" sz="1600" dirty="0" smtClean="0">
            <a:latin typeface="TH SarabunPSK" panose="020B0500040200020003" pitchFamily="34" charset="-34"/>
            <a:cs typeface="TH SarabunPSK" panose="020B0500040200020003" pitchFamily="34" charset="-34"/>
          </a:endParaRPr>
        </a:p>
        <a:p>
          <a:r>
            <a:rPr 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การ</a:t>
          </a:r>
          <a:r>
            <a:rPr lang="th-TH" sz="16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ดำเนินการโครงการโรงพยาบาลอาหารปลอดภัยเริ่มดำเนินการตั้งแต่ปี 2560        มีโรงพยาบาลที่เข้าร่วมโครงการโรงพยาบาลอาหารปลอดภัย 878 แห่ง                </a:t>
          </a:r>
          <a:r>
            <a:rPr lang="th-TH" sz="2000" b="1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และจะขยายให้ครบ 960 แห่ง               ทุกโรงพยาบาลใน ปี 2562</a:t>
          </a:r>
          <a:endParaRPr lang="th-TH" sz="2000" b="1" dirty="0">
            <a:latin typeface="TH SarabunPSK" panose="020B0500040200020003" pitchFamily="34" charset="-34"/>
            <a:cs typeface="TH SarabunPSK" panose="020B0500040200020003" pitchFamily="34" charset="-34"/>
          </a:endParaRPr>
        </a:p>
      </dgm:t>
    </dgm:pt>
    <dgm:pt modelId="{54615730-7FFA-4EEA-82C9-78DFFC8EA4AE}" type="parTrans" cxnId="{810911C0-92C5-43F0-920C-357B6892B248}">
      <dgm:prSet/>
      <dgm:spPr/>
      <dgm:t>
        <a:bodyPr/>
        <a:lstStyle/>
        <a:p>
          <a:endParaRPr lang="th-TH" b="1"/>
        </a:p>
      </dgm:t>
    </dgm:pt>
    <dgm:pt modelId="{311716B4-429D-44B8-8959-06F5BDF13AA4}" type="sibTrans" cxnId="{810911C0-92C5-43F0-920C-357B6892B248}">
      <dgm:prSet/>
      <dgm:spPr/>
      <dgm:t>
        <a:bodyPr/>
        <a:lstStyle/>
        <a:p>
          <a:endParaRPr lang="th-TH" b="1"/>
        </a:p>
      </dgm:t>
    </dgm:pt>
    <dgm:pt modelId="{327550F8-7E8C-430D-863D-44F9FD7D7F41}" type="pres">
      <dgm:prSet presAssocID="{89C1BE41-64AA-4976-83B0-6ACE3C9A9813}" presName="Name0" presStyleCnt="0">
        <dgm:presLayoutVars>
          <dgm:dir/>
          <dgm:resizeHandles val="exact"/>
        </dgm:presLayoutVars>
      </dgm:prSet>
      <dgm:spPr/>
    </dgm:pt>
    <dgm:pt modelId="{C410385A-DCA8-457C-8DDA-F8786BBE4244}" type="pres">
      <dgm:prSet presAssocID="{89C1BE41-64AA-4976-83B0-6ACE3C9A9813}" presName="fgShape" presStyleLbl="fgShp" presStyleIdx="0" presStyleCnt="1" custScaleY="73086" custLinFactNeighborX="-494" custLinFactNeighborY="43960"/>
      <dgm:spPr/>
    </dgm:pt>
    <dgm:pt modelId="{A23AA6E2-BDFC-46F6-B58E-B9813C89ED5E}" type="pres">
      <dgm:prSet presAssocID="{89C1BE41-64AA-4976-83B0-6ACE3C9A9813}" presName="linComp" presStyleCnt="0"/>
      <dgm:spPr/>
    </dgm:pt>
    <dgm:pt modelId="{F25DA54D-53C2-426C-AC3B-1B2966D259A1}" type="pres">
      <dgm:prSet presAssocID="{B3C6A453-C1DC-490E-88AC-E3C47F257B83}" presName="compNode" presStyleCnt="0"/>
      <dgm:spPr/>
    </dgm:pt>
    <dgm:pt modelId="{24739F8E-6951-4CDF-85E5-23C46CCB993D}" type="pres">
      <dgm:prSet presAssocID="{B3C6A453-C1DC-490E-88AC-E3C47F257B83}" presName="bkgdShape" presStyleLbl="node1" presStyleIdx="0" presStyleCnt="1"/>
      <dgm:spPr/>
      <dgm:t>
        <a:bodyPr/>
        <a:lstStyle/>
        <a:p>
          <a:endParaRPr lang="th-TH"/>
        </a:p>
      </dgm:t>
    </dgm:pt>
    <dgm:pt modelId="{9D413899-8540-4154-ABC9-66F3A63A7F01}" type="pres">
      <dgm:prSet presAssocID="{B3C6A453-C1DC-490E-88AC-E3C47F257B83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526E7F3-6654-4CD5-8058-170E81E00F6E}" type="pres">
      <dgm:prSet presAssocID="{B3C6A453-C1DC-490E-88AC-E3C47F257B83}" presName="invisiNode" presStyleLbl="node1" presStyleIdx="0" presStyleCnt="1"/>
      <dgm:spPr/>
    </dgm:pt>
    <dgm:pt modelId="{1D8ED423-4694-460E-A226-726B2128A098}" type="pres">
      <dgm:prSet presAssocID="{B3C6A453-C1DC-490E-88AC-E3C47F257B83}" presName="imagNode" presStyleLbl="fgImgPlace1" presStyleIdx="0" presStyleCnt="1" custLinFactNeighborX="827" custLinFactNeighborY="-838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</dgm:ptLst>
  <dgm:cxnLst>
    <dgm:cxn modelId="{810911C0-92C5-43F0-920C-357B6892B248}" srcId="{89C1BE41-64AA-4976-83B0-6ACE3C9A9813}" destId="{B3C6A453-C1DC-490E-88AC-E3C47F257B83}" srcOrd="0" destOrd="0" parTransId="{54615730-7FFA-4EEA-82C9-78DFFC8EA4AE}" sibTransId="{311716B4-429D-44B8-8959-06F5BDF13AA4}"/>
    <dgm:cxn modelId="{AF2D44A4-4E20-4B91-A288-9C525746D64B}" type="presOf" srcId="{B3C6A453-C1DC-490E-88AC-E3C47F257B83}" destId="{24739F8E-6951-4CDF-85E5-23C46CCB993D}" srcOrd="0" destOrd="0" presId="urn:microsoft.com/office/officeart/2005/8/layout/hList7"/>
    <dgm:cxn modelId="{A856E3A2-F793-4837-B7B1-4C9569AD8E7E}" type="presOf" srcId="{89C1BE41-64AA-4976-83B0-6ACE3C9A9813}" destId="{327550F8-7E8C-430D-863D-44F9FD7D7F41}" srcOrd="0" destOrd="0" presId="urn:microsoft.com/office/officeart/2005/8/layout/hList7"/>
    <dgm:cxn modelId="{4A624CEB-CCC9-457C-9126-EC6EA225836A}" type="presOf" srcId="{B3C6A453-C1DC-490E-88AC-E3C47F257B83}" destId="{9D413899-8540-4154-ABC9-66F3A63A7F01}" srcOrd="1" destOrd="0" presId="urn:microsoft.com/office/officeart/2005/8/layout/hList7"/>
    <dgm:cxn modelId="{C6764705-B690-4182-B26A-2E08589D6B17}" type="presParOf" srcId="{327550F8-7E8C-430D-863D-44F9FD7D7F41}" destId="{C410385A-DCA8-457C-8DDA-F8786BBE4244}" srcOrd="0" destOrd="0" presId="urn:microsoft.com/office/officeart/2005/8/layout/hList7"/>
    <dgm:cxn modelId="{7F3B5BED-A74E-4542-95B8-C2FB5018D338}" type="presParOf" srcId="{327550F8-7E8C-430D-863D-44F9FD7D7F41}" destId="{A23AA6E2-BDFC-46F6-B58E-B9813C89ED5E}" srcOrd="1" destOrd="0" presId="urn:microsoft.com/office/officeart/2005/8/layout/hList7"/>
    <dgm:cxn modelId="{CE0F2E2D-CF9B-46FA-B79D-5B9D247FD9E8}" type="presParOf" srcId="{A23AA6E2-BDFC-46F6-B58E-B9813C89ED5E}" destId="{F25DA54D-53C2-426C-AC3B-1B2966D259A1}" srcOrd="0" destOrd="0" presId="urn:microsoft.com/office/officeart/2005/8/layout/hList7"/>
    <dgm:cxn modelId="{03955B37-9F71-421D-BAE7-AAF427F3A9AD}" type="presParOf" srcId="{F25DA54D-53C2-426C-AC3B-1B2966D259A1}" destId="{24739F8E-6951-4CDF-85E5-23C46CCB993D}" srcOrd="0" destOrd="0" presId="urn:microsoft.com/office/officeart/2005/8/layout/hList7"/>
    <dgm:cxn modelId="{CEA30C56-03D1-46A4-AED9-39DBE141993A}" type="presParOf" srcId="{F25DA54D-53C2-426C-AC3B-1B2966D259A1}" destId="{9D413899-8540-4154-ABC9-66F3A63A7F01}" srcOrd="1" destOrd="0" presId="urn:microsoft.com/office/officeart/2005/8/layout/hList7"/>
    <dgm:cxn modelId="{C501C065-38CF-4CF4-9DF0-4FE05F32F921}" type="presParOf" srcId="{F25DA54D-53C2-426C-AC3B-1B2966D259A1}" destId="{6526E7F3-6654-4CD5-8058-170E81E00F6E}" srcOrd="2" destOrd="0" presId="urn:microsoft.com/office/officeart/2005/8/layout/hList7"/>
    <dgm:cxn modelId="{9A1B8651-A473-4065-A33B-F14AA8D81AD2}" type="presParOf" srcId="{F25DA54D-53C2-426C-AC3B-1B2966D259A1}" destId="{1D8ED423-4694-460E-A226-726B2128A098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FD3EE4-9191-4E67-B29F-10AA5882169F}">
      <dsp:nvSpPr>
        <dsp:cNvPr id="0" name=""/>
        <dsp:cNvSpPr/>
      </dsp:nvSpPr>
      <dsp:spPr>
        <a:xfrm>
          <a:off x="2038035" y="1376372"/>
          <a:ext cx="1045925" cy="1045925"/>
        </a:xfrm>
        <a:prstGeom prst="ellipse">
          <a:avLst/>
        </a:prstGeom>
        <a:gradFill rotWithShape="1">
          <a:gsLst>
            <a:gs pos="0">
              <a:schemeClr val="accent4">
                <a:lumMod val="110000"/>
                <a:satMod val="105000"/>
                <a:tint val="67000"/>
              </a:schemeClr>
            </a:gs>
            <a:gs pos="50000">
              <a:schemeClr val="accent4">
                <a:lumMod val="105000"/>
                <a:satMod val="103000"/>
                <a:tint val="73000"/>
              </a:schemeClr>
            </a:gs>
            <a:gs pos="100000">
              <a:schemeClr val="accent4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2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ปรับบทบาทเรื่องการส่งเสริมสุขภาพ “สร้าง นำ ซ่อม”</a:t>
          </a:r>
          <a:endParaRPr lang="th-TH" sz="12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191207" y="1529544"/>
        <a:ext cx="739581" cy="739581"/>
      </dsp:txXfrm>
    </dsp:sp>
    <dsp:sp modelId="{511542B0-B5C1-4399-B8D2-07BA36372E04}">
      <dsp:nvSpPr>
        <dsp:cNvPr id="0" name=""/>
        <dsp:cNvSpPr/>
      </dsp:nvSpPr>
      <dsp:spPr>
        <a:xfrm rot="16200000">
          <a:off x="2403004" y="1200000"/>
          <a:ext cx="315986" cy="36756"/>
        </a:xfrm>
        <a:custGeom>
          <a:avLst/>
          <a:gdLst/>
          <a:ahLst/>
          <a:cxnLst/>
          <a:rect l="0" t="0" r="0" b="0"/>
          <a:pathLst>
            <a:path>
              <a:moveTo>
                <a:pt x="0" y="18378"/>
              </a:moveTo>
              <a:lnTo>
                <a:pt x="315986" y="183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400" b="1" kern="120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553098" y="1210479"/>
        <a:ext cx="15799" cy="15799"/>
      </dsp:txXfrm>
    </dsp:sp>
    <dsp:sp modelId="{BED5B795-436D-4E70-93DF-E97028244CF3}">
      <dsp:nvSpPr>
        <dsp:cNvPr id="0" name=""/>
        <dsp:cNvSpPr/>
      </dsp:nvSpPr>
      <dsp:spPr>
        <a:xfrm>
          <a:off x="2038035" y="14460"/>
          <a:ext cx="1045925" cy="1045925"/>
        </a:xfrm>
        <a:prstGeom prst="ellipse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หลักการตลาดนำการผลิต</a:t>
          </a:r>
          <a:endParaRPr lang="th-TH" sz="14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191207" y="167632"/>
        <a:ext cx="739581" cy="739581"/>
      </dsp:txXfrm>
    </dsp:sp>
    <dsp:sp modelId="{E7BE63FC-66B7-448F-99B0-C23898CD36B9}">
      <dsp:nvSpPr>
        <dsp:cNvPr id="0" name=""/>
        <dsp:cNvSpPr/>
      </dsp:nvSpPr>
      <dsp:spPr>
        <a:xfrm>
          <a:off x="3083960" y="1880956"/>
          <a:ext cx="315986" cy="36756"/>
        </a:xfrm>
        <a:custGeom>
          <a:avLst/>
          <a:gdLst/>
          <a:ahLst/>
          <a:cxnLst/>
          <a:rect l="0" t="0" r="0" b="0"/>
          <a:pathLst>
            <a:path>
              <a:moveTo>
                <a:pt x="0" y="18378"/>
              </a:moveTo>
              <a:lnTo>
                <a:pt x="315986" y="183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400" b="1" kern="120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234054" y="1891435"/>
        <a:ext cx="15799" cy="15799"/>
      </dsp:txXfrm>
    </dsp:sp>
    <dsp:sp modelId="{E7D1C040-69E4-4308-9A69-4F60E72FECA1}">
      <dsp:nvSpPr>
        <dsp:cNvPr id="0" name=""/>
        <dsp:cNvSpPr/>
      </dsp:nvSpPr>
      <dsp:spPr>
        <a:xfrm>
          <a:off x="3399947" y="1376372"/>
          <a:ext cx="1045925" cy="1045925"/>
        </a:xfrm>
        <a:prstGeom prst="ellipse">
          <a:avLst/>
        </a:prstGeom>
        <a:gradFill rotWithShape="1">
          <a:gsLst>
            <a:gs pos="0">
              <a:schemeClr val="accent2">
                <a:lumMod val="110000"/>
                <a:satMod val="105000"/>
                <a:tint val="67000"/>
              </a:schemeClr>
            </a:gs>
            <a:gs pos="50000">
              <a:schemeClr val="accent2">
                <a:lumMod val="105000"/>
                <a:satMod val="103000"/>
                <a:tint val="73000"/>
              </a:schemeClr>
            </a:gs>
            <a:gs pos="100000">
              <a:schemeClr val="accent2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2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ปรับวิธีคิดคนราคาเหมาะสมกับต้นทุนและคุณค่าความปลอดภัย</a:t>
          </a:r>
          <a:endParaRPr lang="th-TH" sz="12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553119" y="1529544"/>
        <a:ext cx="739581" cy="739581"/>
      </dsp:txXfrm>
    </dsp:sp>
    <dsp:sp modelId="{5108BB03-7EB5-46AC-B75D-6C83A763C94F}">
      <dsp:nvSpPr>
        <dsp:cNvPr id="0" name=""/>
        <dsp:cNvSpPr/>
      </dsp:nvSpPr>
      <dsp:spPr>
        <a:xfrm rot="5400000">
          <a:off x="2403004" y="2561912"/>
          <a:ext cx="315986" cy="36756"/>
        </a:xfrm>
        <a:custGeom>
          <a:avLst/>
          <a:gdLst/>
          <a:ahLst/>
          <a:cxnLst/>
          <a:rect l="0" t="0" r="0" b="0"/>
          <a:pathLst>
            <a:path>
              <a:moveTo>
                <a:pt x="0" y="18378"/>
              </a:moveTo>
              <a:lnTo>
                <a:pt x="315986" y="183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400" b="1" kern="120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553098" y="2572391"/>
        <a:ext cx="15799" cy="15799"/>
      </dsp:txXfrm>
    </dsp:sp>
    <dsp:sp modelId="{DB8D312D-5598-4450-995C-20949FD40A7A}">
      <dsp:nvSpPr>
        <dsp:cNvPr id="0" name=""/>
        <dsp:cNvSpPr/>
      </dsp:nvSpPr>
      <dsp:spPr>
        <a:xfrm>
          <a:off x="2038035" y="2738284"/>
          <a:ext cx="1045925" cy="1045925"/>
        </a:xfrm>
        <a:prstGeom prst="ellipse">
          <a:avLst/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1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ส่งเสริมเศรษฐกิจฐานรากในพื้นที่/จังหวัด หรือ</a:t>
          </a:r>
          <a:r>
            <a:rPr lang="en-US" sz="11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Matching</a:t>
          </a:r>
          <a:r>
            <a:rPr lang="th-TH" sz="11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นอกพื้นที่</a:t>
          </a:r>
          <a:endParaRPr lang="th-TH" sz="11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191207" y="2891456"/>
        <a:ext cx="739581" cy="739581"/>
      </dsp:txXfrm>
    </dsp:sp>
    <dsp:sp modelId="{EED84509-7E42-40A2-8E40-34F06FEE432A}">
      <dsp:nvSpPr>
        <dsp:cNvPr id="0" name=""/>
        <dsp:cNvSpPr/>
      </dsp:nvSpPr>
      <dsp:spPr>
        <a:xfrm rot="10800000">
          <a:off x="1722048" y="1880956"/>
          <a:ext cx="315986" cy="36756"/>
        </a:xfrm>
        <a:custGeom>
          <a:avLst/>
          <a:gdLst/>
          <a:ahLst/>
          <a:cxnLst/>
          <a:rect l="0" t="0" r="0" b="0"/>
          <a:pathLst>
            <a:path>
              <a:moveTo>
                <a:pt x="0" y="18378"/>
              </a:moveTo>
              <a:lnTo>
                <a:pt x="315986" y="1837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400" b="1" kern="120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10800000">
        <a:off x="1872142" y="1891435"/>
        <a:ext cx="15799" cy="15799"/>
      </dsp:txXfrm>
    </dsp:sp>
    <dsp:sp modelId="{1EC6435A-A4BE-4A6B-BA8C-025DE22C2149}">
      <dsp:nvSpPr>
        <dsp:cNvPr id="0" name=""/>
        <dsp:cNvSpPr/>
      </dsp:nvSpPr>
      <dsp:spPr>
        <a:xfrm>
          <a:off x="676123" y="1376372"/>
          <a:ext cx="1045925" cy="1045925"/>
        </a:xfrm>
        <a:prstGeom prst="ellipse">
          <a:avLst/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การบริหารจัดการแบบบูรณาการในระดับพื้นที่</a:t>
          </a:r>
          <a:endParaRPr lang="th-TH" sz="1400" b="1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29295" y="1529544"/>
        <a:ext cx="739581" cy="73958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27F942-0163-4AB7-B501-211652DE97AD}">
      <dsp:nvSpPr>
        <dsp:cNvPr id="0" name=""/>
        <dsp:cNvSpPr/>
      </dsp:nvSpPr>
      <dsp:spPr>
        <a:xfrm>
          <a:off x="5607547" y="627492"/>
          <a:ext cx="1662210" cy="166251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C062F0-AA4D-40C4-B4A9-FE0589E10A08}">
      <dsp:nvSpPr>
        <dsp:cNvPr id="0" name=""/>
        <dsp:cNvSpPr/>
      </dsp:nvSpPr>
      <dsp:spPr>
        <a:xfrm>
          <a:off x="5673321" y="725155"/>
          <a:ext cx="1551829" cy="155166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kern="1200" dirty="0" smtClean="0"/>
            <a:t>ตลาด</a:t>
          </a:r>
          <a:endParaRPr lang="th-TH" sz="3600" kern="1200" dirty="0"/>
        </a:p>
      </dsp:txBody>
      <dsp:txXfrm>
        <a:off x="5895165" y="946863"/>
        <a:ext cx="1108140" cy="1108248"/>
      </dsp:txXfrm>
    </dsp:sp>
    <dsp:sp modelId="{53F5B05B-B11C-46A3-B3AF-3C123C628D82}">
      <dsp:nvSpPr>
        <dsp:cNvPr id="0" name=""/>
        <dsp:cNvSpPr/>
      </dsp:nvSpPr>
      <dsp:spPr>
        <a:xfrm rot="2700000">
          <a:off x="3891606" y="629501"/>
          <a:ext cx="1658207" cy="1658207"/>
        </a:xfrm>
        <a:prstGeom prst="teardrop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047756-E9F9-4A14-9F81-AEC26A15BB3E}">
      <dsp:nvSpPr>
        <dsp:cNvPr id="0" name=""/>
        <dsp:cNvSpPr/>
      </dsp:nvSpPr>
      <dsp:spPr>
        <a:xfrm>
          <a:off x="3919422" y="564139"/>
          <a:ext cx="1551829" cy="155166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100" kern="1200" dirty="0" smtClean="0"/>
            <a:t>ตัวกลาง</a:t>
          </a:r>
          <a:endParaRPr lang="th-TH" sz="3100" kern="1200" dirty="0"/>
        </a:p>
      </dsp:txBody>
      <dsp:txXfrm>
        <a:off x="4141267" y="785847"/>
        <a:ext cx="1108140" cy="1108248"/>
      </dsp:txXfrm>
    </dsp:sp>
    <dsp:sp modelId="{0654EC62-6237-4DCF-9C92-6DD4C0B87B0E}">
      <dsp:nvSpPr>
        <dsp:cNvPr id="0" name=""/>
        <dsp:cNvSpPr/>
      </dsp:nvSpPr>
      <dsp:spPr>
        <a:xfrm rot="2700000">
          <a:off x="2173663" y="629501"/>
          <a:ext cx="1658207" cy="1658207"/>
        </a:xfrm>
        <a:prstGeom prst="teardrop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D92159-8F2D-4121-9791-D442CD6B79D2}">
      <dsp:nvSpPr>
        <dsp:cNvPr id="0" name=""/>
        <dsp:cNvSpPr/>
      </dsp:nvSpPr>
      <dsp:spPr>
        <a:xfrm>
          <a:off x="2226852" y="682919"/>
          <a:ext cx="1551829" cy="155166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100" kern="1200" dirty="0" smtClean="0"/>
            <a:t>วัตถุดิบ/ผลิต</a:t>
          </a:r>
          <a:endParaRPr lang="th-TH" sz="3100" kern="1200" dirty="0"/>
        </a:p>
      </dsp:txBody>
      <dsp:txXfrm>
        <a:off x="2448697" y="904627"/>
        <a:ext cx="1108140" cy="110824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27F942-0163-4AB7-B501-211652DE97AD}">
      <dsp:nvSpPr>
        <dsp:cNvPr id="0" name=""/>
        <dsp:cNvSpPr/>
      </dsp:nvSpPr>
      <dsp:spPr>
        <a:xfrm>
          <a:off x="5607547" y="627492"/>
          <a:ext cx="1662210" cy="166251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8C062F0-AA4D-40C4-B4A9-FE0589E10A08}">
      <dsp:nvSpPr>
        <dsp:cNvPr id="0" name=""/>
        <dsp:cNvSpPr/>
      </dsp:nvSpPr>
      <dsp:spPr>
        <a:xfrm>
          <a:off x="5662737" y="682919"/>
          <a:ext cx="1551829" cy="155166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kern="1200" dirty="0" smtClean="0"/>
            <a:t>ตลาด</a:t>
          </a:r>
          <a:endParaRPr lang="th-TH" sz="4400" kern="1200" dirty="0"/>
        </a:p>
      </dsp:txBody>
      <dsp:txXfrm>
        <a:off x="5884582" y="904627"/>
        <a:ext cx="1108140" cy="1108248"/>
      </dsp:txXfrm>
    </dsp:sp>
    <dsp:sp modelId="{53F5B05B-B11C-46A3-B3AF-3C123C628D82}">
      <dsp:nvSpPr>
        <dsp:cNvPr id="0" name=""/>
        <dsp:cNvSpPr/>
      </dsp:nvSpPr>
      <dsp:spPr>
        <a:xfrm rot="13500009">
          <a:off x="4007475" y="629501"/>
          <a:ext cx="1658207" cy="1658207"/>
        </a:xfrm>
        <a:prstGeom prst="teardrop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E047756-E9F9-4A14-9F81-AEC26A15BB3E}">
      <dsp:nvSpPr>
        <dsp:cNvPr id="0" name=""/>
        <dsp:cNvSpPr/>
      </dsp:nvSpPr>
      <dsp:spPr>
        <a:xfrm>
          <a:off x="4060716" y="682919"/>
          <a:ext cx="1551829" cy="155166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100" kern="1200" dirty="0" smtClean="0"/>
            <a:t>ตัวกลาง</a:t>
          </a:r>
          <a:endParaRPr lang="th-TH" sz="3100" kern="1200" dirty="0"/>
        </a:p>
      </dsp:txBody>
      <dsp:txXfrm>
        <a:off x="4282561" y="904627"/>
        <a:ext cx="1108140" cy="1108248"/>
      </dsp:txXfrm>
    </dsp:sp>
    <dsp:sp modelId="{0654EC62-6237-4DCF-9C92-6DD4C0B87B0E}">
      <dsp:nvSpPr>
        <dsp:cNvPr id="0" name=""/>
        <dsp:cNvSpPr/>
      </dsp:nvSpPr>
      <dsp:spPr>
        <a:xfrm rot="13500009">
          <a:off x="2173663" y="629501"/>
          <a:ext cx="1658207" cy="1658207"/>
        </a:xfrm>
        <a:prstGeom prst="teardrop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DD92159-8F2D-4121-9791-D442CD6B79D2}">
      <dsp:nvSpPr>
        <dsp:cNvPr id="0" name=""/>
        <dsp:cNvSpPr/>
      </dsp:nvSpPr>
      <dsp:spPr>
        <a:xfrm>
          <a:off x="2226852" y="682919"/>
          <a:ext cx="1551829" cy="155166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100" kern="1200" dirty="0" smtClean="0"/>
            <a:t>วัตถุดิบ/ผลิต</a:t>
          </a:r>
          <a:endParaRPr lang="th-TH" sz="3100" kern="1200" dirty="0"/>
        </a:p>
      </dsp:txBody>
      <dsp:txXfrm>
        <a:off x="2448697" y="904627"/>
        <a:ext cx="1108140" cy="110824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AC7445-B9CD-4A25-B99F-39E9360ED836}">
      <dsp:nvSpPr>
        <dsp:cNvPr id="0" name=""/>
        <dsp:cNvSpPr/>
      </dsp:nvSpPr>
      <dsp:spPr>
        <a:xfrm>
          <a:off x="-2475306" y="-382259"/>
          <a:ext cx="2955561" cy="2955561"/>
        </a:xfrm>
        <a:prstGeom prst="blockArc">
          <a:avLst>
            <a:gd name="adj1" fmla="val 18900000"/>
            <a:gd name="adj2" fmla="val 2700000"/>
            <a:gd name="adj3" fmla="val 731"/>
          </a:avLst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11D3D5-9A1A-43A5-96B8-36FB0E21618D}">
      <dsp:nvSpPr>
        <dsp:cNvPr id="0" name=""/>
        <dsp:cNvSpPr/>
      </dsp:nvSpPr>
      <dsp:spPr>
        <a:xfrm>
          <a:off x="211465" y="136896"/>
          <a:ext cx="4144017" cy="27396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46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i="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รวบรวมข้อมูลเกษตรกร พื้นที่ ศักยภาพ (</a:t>
          </a:r>
          <a:r>
            <a:rPr lang="en-GB" sz="1800" b="1" i="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Mapping</a:t>
          </a:r>
          <a:r>
            <a:rPr lang="th-TH" sz="1800" b="1" i="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)</a:t>
          </a:r>
          <a:endParaRPr lang="th-TH" sz="1800" b="1" i="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11465" y="136896"/>
        <a:ext cx="4144017" cy="273968"/>
      </dsp:txXfrm>
    </dsp:sp>
    <dsp:sp modelId="{9F97F0B7-CBD1-4A18-B511-FEE9BAB620AE}">
      <dsp:nvSpPr>
        <dsp:cNvPr id="0" name=""/>
        <dsp:cNvSpPr/>
      </dsp:nvSpPr>
      <dsp:spPr>
        <a:xfrm>
          <a:off x="40235" y="102650"/>
          <a:ext cx="342460" cy="3424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F548DA-0FB9-4CD5-8396-4982E664678B}">
      <dsp:nvSpPr>
        <dsp:cNvPr id="0" name=""/>
        <dsp:cNvSpPr/>
      </dsp:nvSpPr>
      <dsp:spPr>
        <a:xfrm>
          <a:off x="407783" y="547716"/>
          <a:ext cx="3947699" cy="27396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46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i="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สำรวจข้อมูลเชิงคุณภาพและปริมาณ</a:t>
          </a:r>
          <a:endParaRPr lang="th-TH" sz="1800" b="1" i="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07783" y="547716"/>
        <a:ext cx="3947699" cy="273968"/>
      </dsp:txXfrm>
    </dsp:sp>
    <dsp:sp modelId="{E23EE9A9-69EE-4AB5-B760-6891BBB5E0FC}">
      <dsp:nvSpPr>
        <dsp:cNvPr id="0" name=""/>
        <dsp:cNvSpPr/>
      </dsp:nvSpPr>
      <dsp:spPr>
        <a:xfrm>
          <a:off x="236553" y="513470"/>
          <a:ext cx="342460" cy="3424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92D6D42-BCAC-4405-93A6-9D33C6427618}">
      <dsp:nvSpPr>
        <dsp:cNvPr id="0" name=""/>
        <dsp:cNvSpPr/>
      </dsp:nvSpPr>
      <dsp:spPr>
        <a:xfrm>
          <a:off x="468036" y="958537"/>
          <a:ext cx="3887446" cy="27396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46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i="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รวบรวมภาคีเครือข่าย</a:t>
          </a:r>
          <a:endParaRPr lang="th-TH" sz="1800" b="1" i="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68036" y="958537"/>
        <a:ext cx="3887446" cy="273968"/>
      </dsp:txXfrm>
    </dsp:sp>
    <dsp:sp modelId="{3540A910-1225-45EE-BB05-AEE1AFC3C350}">
      <dsp:nvSpPr>
        <dsp:cNvPr id="0" name=""/>
        <dsp:cNvSpPr/>
      </dsp:nvSpPr>
      <dsp:spPr>
        <a:xfrm>
          <a:off x="296806" y="924291"/>
          <a:ext cx="342460" cy="3424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271D7E9-655E-4A7D-9B0F-9E62ECF039E3}">
      <dsp:nvSpPr>
        <dsp:cNvPr id="0" name=""/>
        <dsp:cNvSpPr/>
      </dsp:nvSpPr>
      <dsp:spPr>
        <a:xfrm>
          <a:off x="407783" y="1369358"/>
          <a:ext cx="3947699" cy="27396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46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i="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องค์ความรู้ งานวิจัยและเทคโนโลยีการผลิต ข้อมูลวัตถุดิบ</a:t>
          </a:r>
          <a:endParaRPr lang="th-TH" sz="1800" b="1" i="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07783" y="1369358"/>
        <a:ext cx="3947699" cy="273968"/>
      </dsp:txXfrm>
    </dsp:sp>
    <dsp:sp modelId="{2D7B8743-54EB-4F95-9585-B44165ABEB46}">
      <dsp:nvSpPr>
        <dsp:cNvPr id="0" name=""/>
        <dsp:cNvSpPr/>
      </dsp:nvSpPr>
      <dsp:spPr>
        <a:xfrm>
          <a:off x="236553" y="1335112"/>
          <a:ext cx="342460" cy="3424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3F72D19-BC0F-48BE-AA62-8C658B1C69F8}">
      <dsp:nvSpPr>
        <dsp:cNvPr id="0" name=""/>
        <dsp:cNvSpPr/>
      </dsp:nvSpPr>
      <dsp:spPr>
        <a:xfrm>
          <a:off x="211465" y="1780178"/>
          <a:ext cx="4144017" cy="273968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46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i="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Forecast Management</a:t>
          </a:r>
          <a:endParaRPr lang="th-TH" sz="1800" b="1" i="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11465" y="1780178"/>
        <a:ext cx="4144017" cy="273968"/>
      </dsp:txXfrm>
    </dsp:sp>
    <dsp:sp modelId="{938EF2FB-65A7-4E8C-AF30-1671DAEF392B}">
      <dsp:nvSpPr>
        <dsp:cNvPr id="0" name=""/>
        <dsp:cNvSpPr/>
      </dsp:nvSpPr>
      <dsp:spPr>
        <a:xfrm>
          <a:off x="40235" y="1745932"/>
          <a:ext cx="342460" cy="3424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663C4A-3037-44C6-9A8A-EE91300CF444}">
      <dsp:nvSpPr>
        <dsp:cNvPr id="0" name=""/>
        <dsp:cNvSpPr/>
      </dsp:nvSpPr>
      <dsp:spPr>
        <a:xfrm>
          <a:off x="0" y="177518"/>
          <a:ext cx="2430176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E00FAD3-1016-4528-BC80-C28811D657A0}">
      <dsp:nvSpPr>
        <dsp:cNvPr id="0" name=""/>
        <dsp:cNvSpPr/>
      </dsp:nvSpPr>
      <dsp:spPr>
        <a:xfrm>
          <a:off x="121508" y="15158"/>
          <a:ext cx="1701123" cy="32472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298" tIns="0" rIns="6429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ยาฆ่าหญ้า</a:t>
          </a:r>
          <a:endParaRPr lang="th-TH" sz="20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37360" y="31010"/>
        <a:ext cx="1669419" cy="293016"/>
      </dsp:txXfrm>
    </dsp:sp>
    <dsp:sp modelId="{9ACCE14F-7974-4FC5-B036-D79450259564}">
      <dsp:nvSpPr>
        <dsp:cNvPr id="0" name=""/>
        <dsp:cNvSpPr/>
      </dsp:nvSpPr>
      <dsp:spPr>
        <a:xfrm>
          <a:off x="0" y="676478"/>
          <a:ext cx="2430176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FF53B55-5A32-4A73-9601-E2B8E0F62956}">
      <dsp:nvSpPr>
        <dsp:cNvPr id="0" name=""/>
        <dsp:cNvSpPr/>
      </dsp:nvSpPr>
      <dsp:spPr>
        <a:xfrm>
          <a:off x="121508" y="514118"/>
          <a:ext cx="1701123" cy="3247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298" tIns="0" rIns="6429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ยาฆ่าแมลง</a:t>
          </a:r>
          <a:endParaRPr lang="th-TH" sz="20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37360" y="529970"/>
        <a:ext cx="1669419" cy="293016"/>
      </dsp:txXfrm>
    </dsp:sp>
    <dsp:sp modelId="{46EF2ED3-5813-40E8-A88A-1056308F89AE}">
      <dsp:nvSpPr>
        <dsp:cNvPr id="0" name=""/>
        <dsp:cNvSpPr/>
      </dsp:nvSpPr>
      <dsp:spPr>
        <a:xfrm>
          <a:off x="0" y="1175438"/>
          <a:ext cx="2430176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2587163-D98A-4E7C-B264-FEA59660967A}">
      <dsp:nvSpPr>
        <dsp:cNvPr id="0" name=""/>
        <dsp:cNvSpPr/>
      </dsp:nvSpPr>
      <dsp:spPr>
        <a:xfrm>
          <a:off x="121508" y="1013078"/>
          <a:ext cx="1701123" cy="32472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298" tIns="0" rIns="6429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ปุ๋ย</a:t>
          </a:r>
          <a:endParaRPr lang="th-TH" sz="20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37360" y="1028930"/>
        <a:ext cx="1669419" cy="29301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A4698F-BB9E-4F8C-B033-16E15717FDC5}">
      <dsp:nvSpPr>
        <dsp:cNvPr id="0" name=""/>
        <dsp:cNvSpPr/>
      </dsp:nvSpPr>
      <dsp:spPr>
        <a:xfrm>
          <a:off x="96465" y="127427"/>
          <a:ext cx="363781" cy="36378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E1149B8B-1F40-42B5-95A9-C3B7AE201192}">
      <dsp:nvSpPr>
        <dsp:cNvPr id="0" name=""/>
        <dsp:cNvSpPr/>
      </dsp:nvSpPr>
      <dsp:spPr>
        <a:xfrm>
          <a:off x="278356" y="127427"/>
          <a:ext cx="1940908" cy="363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bg2">
                  <a:lumMod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ปลูก</a:t>
          </a:r>
          <a:endParaRPr lang="th-TH" sz="2400" b="1" kern="1200" dirty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78356" y="127427"/>
        <a:ext cx="1940908" cy="363781"/>
      </dsp:txXfrm>
    </dsp:sp>
    <dsp:sp modelId="{985BEC09-D030-4241-90E4-7599C14DD02A}">
      <dsp:nvSpPr>
        <dsp:cNvPr id="0" name=""/>
        <dsp:cNvSpPr/>
      </dsp:nvSpPr>
      <dsp:spPr>
        <a:xfrm>
          <a:off x="96465" y="491209"/>
          <a:ext cx="363781" cy="363781"/>
        </a:xfrm>
        <a:prstGeom prst="ellipse">
          <a:avLst/>
        </a:prstGeom>
        <a:solidFill>
          <a:schemeClr val="accent4">
            <a:alpha val="50000"/>
            <a:hueOff val="5197847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82AABD58-6D40-4DE1-AD0F-32C8053C462D}">
      <dsp:nvSpPr>
        <dsp:cNvPr id="0" name=""/>
        <dsp:cNvSpPr/>
      </dsp:nvSpPr>
      <dsp:spPr>
        <a:xfrm>
          <a:off x="278356" y="491209"/>
          <a:ext cx="1940908" cy="363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smtClean="0">
              <a:solidFill>
                <a:schemeClr val="bg2">
                  <a:lumMod val="2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นำเข้า</a:t>
          </a:r>
          <a:endParaRPr lang="th-TH" sz="2400" b="1" kern="1200" dirty="0">
            <a:solidFill>
              <a:schemeClr val="bg2">
                <a:lumMod val="2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78356" y="491209"/>
        <a:ext cx="1940908" cy="363781"/>
      </dsp:txXfrm>
    </dsp:sp>
    <dsp:sp modelId="{EAE2B32D-E090-4E42-8661-E0F6F6F6F006}">
      <dsp:nvSpPr>
        <dsp:cNvPr id="0" name=""/>
        <dsp:cNvSpPr/>
      </dsp:nvSpPr>
      <dsp:spPr>
        <a:xfrm>
          <a:off x="96465" y="854990"/>
          <a:ext cx="363781" cy="363781"/>
        </a:xfrm>
        <a:prstGeom prst="ellipse">
          <a:avLst/>
        </a:prstGeom>
        <a:solidFill>
          <a:schemeClr val="accent4">
            <a:alpha val="50000"/>
            <a:hueOff val="10395693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42AB9FCD-EDE0-48DF-A09A-87809518AA88}">
      <dsp:nvSpPr>
        <dsp:cNvPr id="0" name=""/>
        <dsp:cNvSpPr/>
      </dsp:nvSpPr>
      <dsp:spPr>
        <a:xfrm>
          <a:off x="278356" y="854990"/>
          <a:ext cx="1940908" cy="3637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bg2">
                  <a:lumMod val="25000"/>
                </a:schemeClr>
              </a:solidFill>
              <a:effectLst/>
              <a:latin typeface="TH SarabunPSK" panose="020B0500040200020003" pitchFamily="34" charset="-34"/>
              <a:cs typeface="TH SarabunPSK" panose="020B0500040200020003" pitchFamily="34" charset="-34"/>
            </a:rPr>
            <a:t>เก็บเกี่ยวจากธรรมชาติ</a:t>
          </a:r>
          <a:endParaRPr lang="th-TH" sz="2400" b="1" kern="1200" dirty="0">
            <a:solidFill>
              <a:schemeClr val="bg2">
                <a:lumMod val="25000"/>
              </a:schemeClr>
            </a:solidFill>
            <a:effectLst/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78356" y="854990"/>
        <a:ext cx="1940908" cy="36378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1C714A-90F7-4FCD-A2D5-C641E234B1F4}">
      <dsp:nvSpPr>
        <dsp:cNvPr id="0" name=""/>
        <dsp:cNvSpPr/>
      </dsp:nvSpPr>
      <dsp:spPr>
        <a:xfrm>
          <a:off x="461230" y="-8934"/>
          <a:ext cx="2132853" cy="2132853"/>
        </a:xfrm>
        <a:prstGeom prst="circularArrow">
          <a:avLst>
            <a:gd name="adj1" fmla="val 5544"/>
            <a:gd name="adj2" fmla="val 330680"/>
            <a:gd name="adj3" fmla="val 13982145"/>
            <a:gd name="adj4" fmla="val 17261697"/>
            <a:gd name="adj5" fmla="val 5757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A095143D-DBF5-49E5-8060-27369B693602}">
      <dsp:nvSpPr>
        <dsp:cNvPr id="0" name=""/>
        <dsp:cNvSpPr/>
      </dsp:nvSpPr>
      <dsp:spPr>
        <a:xfrm>
          <a:off x="1073387" y="663"/>
          <a:ext cx="908538" cy="45426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ผลิตอาหาร</a:t>
          </a:r>
          <a:endParaRPr lang="th-TH" sz="14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095563" y="22839"/>
        <a:ext cx="864186" cy="409917"/>
      </dsp:txXfrm>
    </dsp:sp>
    <dsp:sp modelId="{A5440E0E-213C-4E8E-A344-E191FFC9AA70}">
      <dsp:nvSpPr>
        <dsp:cNvPr id="0" name=""/>
        <dsp:cNvSpPr/>
      </dsp:nvSpPr>
      <dsp:spPr>
        <a:xfrm>
          <a:off x="1938404" y="629135"/>
          <a:ext cx="908538" cy="45426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ผลิตเครื่องดื่ม</a:t>
          </a:r>
          <a:endParaRPr lang="th-TH" sz="14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60580" y="651311"/>
        <a:ext cx="864186" cy="409917"/>
      </dsp:txXfrm>
    </dsp:sp>
    <dsp:sp modelId="{5529E496-913E-43F8-8437-91EB076A5D8A}">
      <dsp:nvSpPr>
        <dsp:cNvPr id="0" name=""/>
        <dsp:cNvSpPr/>
      </dsp:nvSpPr>
      <dsp:spPr>
        <a:xfrm>
          <a:off x="1607997" y="1646023"/>
          <a:ext cx="908538" cy="45426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2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ผลิต</a:t>
          </a:r>
          <a:r>
            <a:rPr lang="th-TH" sz="1200" b="1" kern="1200" dirty="0" err="1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เครื่องสำอางค์</a:t>
          </a:r>
          <a:endParaRPr lang="th-TH" sz="12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630173" y="1668199"/>
        <a:ext cx="864186" cy="409917"/>
      </dsp:txXfrm>
    </dsp:sp>
    <dsp:sp modelId="{A85BE2F9-B7EA-4D2B-8643-0AECD7B08638}">
      <dsp:nvSpPr>
        <dsp:cNvPr id="0" name=""/>
        <dsp:cNvSpPr/>
      </dsp:nvSpPr>
      <dsp:spPr>
        <a:xfrm>
          <a:off x="538778" y="1646023"/>
          <a:ext cx="908538" cy="45426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ผลิตอาหารเสริม</a:t>
          </a:r>
          <a:endParaRPr lang="th-TH" sz="14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60954" y="1668199"/>
        <a:ext cx="864186" cy="409917"/>
      </dsp:txXfrm>
    </dsp:sp>
    <dsp:sp modelId="{986F8EB3-624A-449A-9DF7-A2AB405B4D16}">
      <dsp:nvSpPr>
        <dsp:cNvPr id="0" name=""/>
        <dsp:cNvSpPr/>
      </dsp:nvSpPr>
      <dsp:spPr>
        <a:xfrm>
          <a:off x="208371" y="629135"/>
          <a:ext cx="908538" cy="45426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ผลิตผ้า</a:t>
          </a:r>
          <a:endParaRPr lang="th-TH" sz="14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30547" y="651311"/>
        <a:ext cx="864186" cy="40991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305BFE-99BE-49F1-8C97-7B94C9F73613}">
      <dsp:nvSpPr>
        <dsp:cNvPr id="0" name=""/>
        <dsp:cNvSpPr/>
      </dsp:nvSpPr>
      <dsp:spPr>
        <a:xfrm>
          <a:off x="0" y="274493"/>
          <a:ext cx="3434137" cy="378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EE1D9FA-AC42-4767-9566-59E8EB72D0CA}">
      <dsp:nvSpPr>
        <dsp:cNvPr id="0" name=""/>
        <dsp:cNvSpPr/>
      </dsp:nvSpPr>
      <dsp:spPr>
        <a:xfrm>
          <a:off x="171706" y="53093"/>
          <a:ext cx="2403895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862" tIns="0" rIns="908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เชื่อมโยงกลุ่มแปรรูปและผู้ผลิตวัตถุดิบ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3322" y="74709"/>
        <a:ext cx="2360663" cy="399568"/>
      </dsp:txXfrm>
    </dsp:sp>
    <dsp:sp modelId="{090FA870-CD30-4166-99EC-0B98BFFE3614}">
      <dsp:nvSpPr>
        <dsp:cNvPr id="0" name=""/>
        <dsp:cNvSpPr/>
      </dsp:nvSpPr>
      <dsp:spPr>
        <a:xfrm>
          <a:off x="0" y="954894"/>
          <a:ext cx="3434137" cy="378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462B1D7-47D3-4818-848B-EDD80270C4C1}">
      <dsp:nvSpPr>
        <dsp:cNvPr id="0" name=""/>
        <dsp:cNvSpPr/>
      </dsp:nvSpPr>
      <dsp:spPr>
        <a:xfrm>
          <a:off x="171706" y="733493"/>
          <a:ext cx="2403895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862" tIns="0" rIns="908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Contact Farming</a:t>
          </a: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ผู้แปรรูป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3322" y="755109"/>
        <a:ext cx="2360663" cy="399568"/>
      </dsp:txXfrm>
    </dsp:sp>
    <dsp:sp modelId="{DD4BF9F4-E92E-4D07-8F12-EE27917A9DD2}">
      <dsp:nvSpPr>
        <dsp:cNvPr id="0" name=""/>
        <dsp:cNvSpPr/>
      </dsp:nvSpPr>
      <dsp:spPr>
        <a:xfrm>
          <a:off x="0" y="1635294"/>
          <a:ext cx="3434137" cy="378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6B366CA-9B6A-4FAB-A993-31E796CC0A76}">
      <dsp:nvSpPr>
        <dsp:cNvPr id="0" name=""/>
        <dsp:cNvSpPr/>
      </dsp:nvSpPr>
      <dsp:spPr>
        <a:xfrm>
          <a:off x="171706" y="1413894"/>
          <a:ext cx="2403895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862" tIns="0" rIns="908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คณะทำงานย่อยสรุปข้อมูลต้นนำสู่ </a:t>
          </a:r>
          <a:r>
            <a:rPr lang="th-TH" sz="1600" b="1" kern="1200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คสป</a:t>
          </a: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. </a:t>
          </a:r>
          <a:r>
            <a:rPr lang="th-TH" sz="1600" b="1" kern="1200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กบจ</a:t>
          </a: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. ฯ 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3322" y="1435510"/>
        <a:ext cx="2360663" cy="399568"/>
      </dsp:txXfrm>
    </dsp:sp>
    <dsp:sp modelId="{8A4D950F-0C7C-494D-AFC5-DB08B588A9F0}">
      <dsp:nvSpPr>
        <dsp:cNvPr id="0" name=""/>
        <dsp:cNvSpPr/>
      </dsp:nvSpPr>
      <dsp:spPr>
        <a:xfrm>
          <a:off x="0" y="2315694"/>
          <a:ext cx="3434137" cy="378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03A7A9D-D64D-45BC-A96B-EC3F573F6143}">
      <dsp:nvSpPr>
        <dsp:cNvPr id="0" name=""/>
        <dsp:cNvSpPr/>
      </dsp:nvSpPr>
      <dsp:spPr>
        <a:xfrm>
          <a:off x="171706" y="2094294"/>
          <a:ext cx="2403895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862" tIns="0" rIns="908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คณะทำงานระดับจังหวัดประเมินมาตรฐาน </a:t>
          </a:r>
          <a:r>
            <a:rPr lang="en-GB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PGS/GAP/OTOP/</a:t>
          </a: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วิสาหกิจ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3322" y="2115910"/>
        <a:ext cx="2360663" cy="399568"/>
      </dsp:txXfrm>
    </dsp:sp>
    <dsp:sp modelId="{5060BACE-0AB1-45EB-98C3-D6F1C0D8D209}">
      <dsp:nvSpPr>
        <dsp:cNvPr id="0" name=""/>
        <dsp:cNvSpPr/>
      </dsp:nvSpPr>
      <dsp:spPr>
        <a:xfrm>
          <a:off x="0" y="2996094"/>
          <a:ext cx="3434137" cy="378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4F66A88-6536-4333-93B8-5F35DC7C89A6}">
      <dsp:nvSpPr>
        <dsp:cNvPr id="0" name=""/>
        <dsp:cNvSpPr/>
      </dsp:nvSpPr>
      <dsp:spPr>
        <a:xfrm>
          <a:off x="171706" y="2774694"/>
          <a:ext cx="2403895" cy="4428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0862" tIns="0" rIns="9086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ส่งเสริมสินค้าเกษตรอินทรีย์ของ</a:t>
          </a:r>
          <a:r>
            <a:rPr lang="en-GB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OTOP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3322" y="2796310"/>
        <a:ext cx="2360663" cy="39956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F83B11-362A-4949-AE53-6D25ABFB0F3D}">
      <dsp:nvSpPr>
        <dsp:cNvPr id="0" name=""/>
        <dsp:cNvSpPr/>
      </dsp:nvSpPr>
      <dsp:spPr>
        <a:xfrm>
          <a:off x="402412" y="0"/>
          <a:ext cx="4560673" cy="1840833"/>
        </a:xfrm>
        <a:prstGeom prst="right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FFF071DF-309A-4598-9284-EEC6845C95AF}">
      <dsp:nvSpPr>
        <dsp:cNvPr id="0" name=""/>
        <dsp:cNvSpPr/>
      </dsp:nvSpPr>
      <dsp:spPr>
        <a:xfrm>
          <a:off x="65" y="552249"/>
          <a:ext cx="785175" cy="73633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Modern Trade</a:t>
          </a:r>
          <a:endParaRPr lang="th-TH" sz="14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6010" y="588194"/>
        <a:ext cx="713285" cy="664443"/>
      </dsp:txXfrm>
    </dsp:sp>
    <dsp:sp modelId="{401FE568-D7CD-405E-A655-4D20D9B9DD30}">
      <dsp:nvSpPr>
        <dsp:cNvPr id="0" name=""/>
        <dsp:cNvSpPr/>
      </dsp:nvSpPr>
      <dsp:spPr>
        <a:xfrm>
          <a:off x="916103" y="552249"/>
          <a:ext cx="785175" cy="736333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โรงพยาบาล</a:t>
          </a:r>
          <a:endParaRPr lang="th-TH" sz="14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952048" y="588194"/>
        <a:ext cx="713285" cy="664443"/>
      </dsp:txXfrm>
    </dsp:sp>
    <dsp:sp modelId="{20855887-1821-4CAE-8F2C-A4809CA5DD8C}">
      <dsp:nvSpPr>
        <dsp:cNvPr id="0" name=""/>
        <dsp:cNvSpPr/>
      </dsp:nvSpPr>
      <dsp:spPr>
        <a:xfrm>
          <a:off x="1832142" y="552249"/>
          <a:ext cx="785175" cy="736333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เรือนจำ</a:t>
          </a:r>
          <a:endParaRPr lang="th-TH" sz="14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868087" y="588194"/>
        <a:ext cx="713285" cy="664443"/>
      </dsp:txXfrm>
    </dsp:sp>
    <dsp:sp modelId="{E2A825B0-DAF4-472C-820B-500E061C1E1B}">
      <dsp:nvSpPr>
        <dsp:cNvPr id="0" name=""/>
        <dsp:cNvSpPr/>
      </dsp:nvSpPr>
      <dsp:spPr>
        <a:xfrm>
          <a:off x="2748180" y="552249"/>
          <a:ext cx="785175" cy="73633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ตลาด      ร่มเขียว</a:t>
          </a:r>
          <a:endParaRPr lang="th-TH" sz="14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784125" y="588194"/>
        <a:ext cx="713285" cy="664443"/>
      </dsp:txXfrm>
    </dsp:sp>
    <dsp:sp modelId="{9AA4912B-2321-4E97-97D4-7EFAB2DDF8F9}">
      <dsp:nvSpPr>
        <dsp:cNvPr id="0" name=""/>
        <dsp:cNvSpPr/>
      </dsp:nvSpPr>
      <dsp:spPr>
        <a:xfrm>
          <a:off x="3664218" y="552249"/>
          <a:ext cx="785175" cy="736333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ร้านอาหาร/ภัตตาคาร</a:t>
          </a:r>
          <a:endParaRPr lang="th-TH" sz="14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700163" y="588194"/>
        <a:ext cx="713285" cy="664443"/>
      </dsp:txXfrm>
    </dsp:sp>
    <dsp:sp modelId="{035AF7E5-0A23-40CE-A466-CE3C33814340}">
      <dsp:nvSpPr>
        <dsp:cNvPr id="0" name=""/>
        <dsp:cNvSpPr/>
      </dsp:nvSpPr>
      <dsp:spPr>
        <a:xfrm>
          <a:off x="4580256" y="552249"/>
          <a:ext cx="785175" cy="73633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สถานศึกษา</a:t>
          </a:r>
          <a:endParaRPr lang="th-TH" sz="14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616201" y="588194"/>
        <a:ext cx="713285" cy="66444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C7C02-4217-445A-BFA6-2A982494FF45}">
      <dsp:nvSpPr>
        <dsp:cNvPr id="0" name=""/>
        <dsp:cNvSpPr/>
      </dsp:nvSpPr>
      <dsp:spPr>
        <a:xfrm>
          <a:off x="983549" y="127614"/>
          <a:ext cx="1270079" cy="45037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กลางทาง</a:t>
          </a:r>
          <a:endParaRPr lang="th-TH" sz="2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996740" y="140805"/>
        <a:ext cx="1243697" cy="423988"/>
      </dsp:txXfrm>
    </dsp:sp>
    <dsp:sp modelId="{CEF757F5-91D8-4B8E-8D5E-67E7EADE94A8}">
      <dsp:nvSpPr>
        <dsp:cNvPr id="0" name=""/>
        <dsp:cNvSpPr/>
      </dsp:nvSpPr>
      <dsp:spPr>
        <a:xfrm>
          <a:off x="2818108" y="118512"/>
          <a:ext cx="1270079" cy="468574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กลางทาง</a:t>
          </a:r>
          <a:endParaRPr lang="th-TH" sz="2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831832" y="132236"/>
        <a:ext cx="1242631" cy="441126"/>
      </dsp:txXfrm>
    </dsp:sp>
    <dsp:sp modelId="{17183E36-936E-4B35-894D-C44743C8EB07}">
      <dsp:nvSpPr>
        <dsp:cNvPr id="0" name=""/>
        <dsp:cNvSpPr/>
      </dsp:nvSpPr>
      <dsp:spPr>
        <a:xfrm>
          <a:off x="2271269" y="2998798"/>
          <a:ext cx="529199" cy="529199"/>
        </a:xfrm>
        <a:prstGeom prst="triangle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BCF1AC-1B8A-4FD2-B320-64240261ACE5}">
      <dsp:nvSpPr>
        <dsp:cNvPr id="0" name=""/>
        <dsp:cNvSpPr/>
      </dsp:nvSpPr>
      <dsp:spPr>
        <a:xfrm>
          <a:off x="948269" y="2777240"/>
          <a:ext cx="3175198" cy="214502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34F6E0-69B5-4928-A81C-F400922F6732}">
      <dsp:nvSpPr>
        <dsp:cNvPr id="0" name=""/>
        <dsp:cNvSpPr/>
      </dsp:nvSpPr>
      <dsp:spPr>
        <a:xfrm>
          <a:off x="2818108" y="2317189"/>
          <a:ext cx="1270079" cy="4346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3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ขยายพื้นที่กลุ่มเป้าหมาย/      ขยายพื้นที่</a:t>
          </a:r>
          <a:endParaRPr lang="th-TH" sz="13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839326" y="2338407"/>
        <a:ext cx="1227643" cy="392213"/>
      </dsp:txXfrm>
    </dsp:sp>
    <dsp:sp modelId="{2F69DCFE-5A58-4D6F-B250-0FA5A21D57F4}">
      <dsp:nvSpPr>
        <dsp:cNvPr id="0" name=""/>
        <dsp:cNvSpPr/>
      </dsp:nvSpPr>
      <dsp:spPr>
        <a:xfrm>
          <a:off x="2818108" y="1848670"/>
          <a:ext cx="1270079" cy="43464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ตรวจสอบ         สารพิษตกค้าง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839326" y="1869888"/>
        <a:ext cx="1227643" cy="392213"/>
      </dsp:txXfrm>
    </dsp:sp>
    <dsp:sp modelId="{2C48CC2C-4E13-4034-B6B0-2E22D6AA77A0}">
      <dsp:nvSpPr>
        <dsp:cNvPr id="0" name=""/>
        <dsp:cNvSpPr/>
      </dsp:nvSpPr>
      <dsp:spPr>
        <a:xfrm>
          <a:off x="2818108" y="1380152"/>
          <a:ext cx="1270079" cy="43464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ลงพื้นที่ติดตามแปลงปลูกอย่างต่อเนื่อง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839326" y="1401370"/>
        <a:ext cx="1227643" cy="392213"/>
      </dsp:txXfrm>
    </dsp:sp>
    <dsp:sp modelId="{1C65F355-63D6-486F-9613-76684C2B54B1}">
      <dsp:nvSpPr>
        <dsp:cNvPr id="0" name=""/>
        <dsp:cNvSpPr/>
      </dsp:nvSpPr>
      <dsp:spPr>
        <a:xfrm>
          <a:off x="2818108" y="903167"/>
          <a:ext cx="1270079" cy="43464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ทำสัญญากับเกษตรกร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839326" y="924385"/>
        <a:ext cx="1227643" cy="392213"/>
      </dsp:txXfrm>
    </dsp:sp>
    <dsp:sp modelId="{846F9B12-CEC7-4A42-B7CD-4A243C0F0F53}">
      <dsp:nvSpPr>
        <dsp:cNvPr id="0" name=""/>
        <dsp:cNvSpPr/>
      </dsp:nvSpPr>
      <dsp:spPr>
        <a:xfrm>
          <a:off x="983549" y="2317189"/>
          <a:ext cx="1270079" cy="43464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3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ตรวจสอบมาตรฐาน/คุณภาพ/วางแผน/ควบคุมการผลิต</a:t>
          </a:r>
          <a:endParaRPr lang="th-TH" sz="13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004767" y="2338407"/>
        <a:ext cx="1227643" cy="392213"/>
      </dsp:txXfrm>
    </dsp:sp>
    <dsp:sp modelId="{3FD3C7F9-DEBC-4B0F-82CA-C1642336177D}">
      <dsp:nvSpPr>
        <dsp:cNvPr id="0" name=""/>
        <dsp:cNvSpPr/>
      </dsp:nvSpPr>
      <dsp:spPr>
        <a:xfrm>
          <a:off x="983549" y="1848670"/>
          <a:ext cx="1270079" cy="4346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ให้ความรู้แก่เกษตรกรในการผลิต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004767" y="1869888"/>
        <a:ext cx="1227643" cy="392213"/>
      </dsp:txXfrm>
    </dsp:sp>
    <dsp:sp modelId="{633D3505-16EA-44A5-88E1-F8A3BC6BBC21}">
      <dsp:nvSpPr>
        <dsp:cNvPr id="0" name=""/>
        <dsp:cNvSpPr/>
      </dsp:nvSpPr>
      <dsp:spPr>
        <a:xfrm>
          <a:off x="983549" y="1380152"/>
          <a:ext cx="1270079" cy="43464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วิเคราะห์ต้นทุน     การผลิต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004767" y="1401370"/>
        <a:ext cx="1227643" cy="392213"/>
      </dsp:txXfrm>
    </dsp:sp>
    <dsp:sp modelId="{5B2DCD13-1EAC-48A2-9BB2-9643502F81A8}">
      <dsp:nvSpPr>
        <dsp:cNvPr id="0" name=""/>
        <dsp:cNvSpPr/>
      </dsp:nvSpPr>
      <dsp:spPr>
        <a:xfrm>
          <a:off x="983549" y="903167"/>
          <a:ext cx="1270079" cy="43464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พูดคุยกับหน่วยงาน   ที่เกี่ยวข้อง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004767" y="924385"/>
        <a:ext cx="1227643" cy="39221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DF2E72-5796-419F-8938-B0B7B00CC3F9}">
      <dsp:nvSpPr>
        <dsp:cNvPr id="0" name=""/>
        <dsp:cNvSpPr/>
      </dsp:nvSpPr>
      <dsp:spPr>
        <a:xfrm rot="5400000">
          <a:off x="-72006" y="73538"/>
          <a:ext cx="480043" cy="33603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1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1" y="169546"/>
        <a:ext cx="336030" cy="144013"/>
      </dsp:txXfrm>
    </dsp:sp>
    <dsp:sp modelId="{65038025-93A7-449B-B48E-F4B7FF8409DA}">
      <dsp:nvSpPr>
        <dsp:cNvPr id="0" name=""/>
        <dsp:cNvSpPr/>
      </dsp:nvSpPr>
      <dsp:spPr>
        <a:xfrm rot="5400000">
          <a:off x="2200016" y="-1862454"/>
          <a:ext cx="312192" cy="40401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ส่งเสริมเกษตรกรรวมกลุ่มการผลิต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336030" y="16772"/>
        <a:ext cx="4024924" cy="281712"/>
      </dsp:txXfrm>
    </dsp:sp>
    <dsp:sp modelId="{B9B3FB5A-0F9E-4857-8D7F-E5B45A7EC826}">
      <dsp:nvSpPr>
        <dsp:cNvPr id="0" name=""/>
        <dsp:cNvSpPr/>
      </dsp:nvSpPr>
      <dsp:spPr>
        <a:xfrm rot="5400000">
          <a:off x="-72006" y="443310"/>
          <a:ext cx="480043" cy="33603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2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1" y="539318"/>
        <a:ext cx="336030" cy="144013"/>
      </dsp:txXfrm>
    </dsp:sp>
    <dsp:sp modelId="{FCDACB29-8074-45A2-B2D9-BB785E88B16E}">
      <dsp:nvSpPr>
        <dsp:cNvPr id="0" name=""/>
        <dsp:cNvSpPr/>
      </dsp:nvSpPr>
      <dsp:spPr>
        <a:xfrm rot="5400000">
          <a:off x="2200098" y="-1492764"/>
          <a:ext cx="312028" cy="40401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สร้างความเข้าใจการผลิตสินค้าที่ดี มีคุณภาพ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336030" y="386536"/>
        <a:ext cx="4024932" cy="281564"/>
      </dsp:txXfrm>
    </dsp:sp>
    <dsp:sp modelId="{DB9D478F-954B-4DCC-A69A-9238D04D71F0}">
      <dsp:nvSpPr>
        <dsp:cNvPr id="0" name=""/>
        <dsp:cNvSpPr/>
      </dsp:nvSpPr>
      <dsp:spPr>
        <a:xfrm rot="5400000">
          <a:off x="-72006" y="813082"/>
          <a:ext cx="480043" cy="33603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3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1" y="909090"/>
        <a:ext cx="336030" cy="144013"/>
      </dsp:txXfrm>
    </dsp:sp>
    <dsp:sp modelId="{B4EDE694-E9D1-4594-BCBD-17B08F7419A5}">
      <dsp:nvSpPr>
        <dsp:cNvPr id="0" name=""/>
        <dsp:cNvSpPr/>
      </dsp:nvSpPr>
      <dsp:spPr>
        <a:xfrm rot="5400000">
          <a:off x="2200098" y="-1122992"/>
          <a:ext cx="312028" cy="40401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แนะนำเกษตรกรด้านการผลิต เพียงพอความต้องการของผู้ซื้อ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336030" y="756308"/>
        <a:ext cx="4024932" cy="281564"/>
      </dsp:txXfrm>
    </dsp:sp>
    <dsp:sp modelId="{C7B32DE2-1D40-461B-AB43-E6B8040E3A19}">
      <dsp:nvSpPr>
        <dsp:cNvPr id="0" name=""/>
        <dsp:cNvSpPr/>
      </dsp:nvSpPr>
      <dsp:spPr>
        <a:xfrm rot="5400000">
          <a:off x="-72006" y="1182853"/>
          <a:ext cx="480043" cy="33603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4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1" y="1278861"/>
        <a:ext cx="336030" cy="144013"/>
      </dsp:txXfrm>
    </dsp:sp>
    <dsp:sp modelId="{6C0C59A3-275C-4688-A8A6-45B683ED3CA2}">
      <dsp:nvSpPr>
        <dsp:cNvPr id="0" name=""/>
        <dsp:cNvSpPr/>
      </dsp:nvSpPr>
      <dsp:spPr>
        <a:xfrm rot="5400000">
          <a:off x="2200098" y="-753221"/>
          <a:ext cx="312028" cy="40401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วางแผนการผลิตและเกิดความต่อเนื่อง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336030" y="1126079"/>
        <a:ext cx="4024932" cy="281564"/>
      </dsp:txXfrm>
    </dsp:sp>
    <dsp:sp modelId="{92952F72-DAC9-45A8-A47A-8C916DD132E8}">
      <dsp:nvSpPr>
        <dsp:cNvPr id="0" name=""/>
        <dsp:cNvSpPr/>
      </dsp:nvSpPr>
      <dsp:spPr>
        <a:xfrm rot="5400000">
          <a:off x="-72006" y="1552625"/>
          <a:ext cx="480043" cy="336030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5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1" y="1648633"/>
        <a:ext cx="336030" cy="144013"/>
      </dsp:txXfrm>
    </dsp:sp>
    <dsp:sp modelId="{AD9ECE45-D050-4B5B-9555-FA563E84C1A5}">
      <dsp:nvSpPr>
        <dsp:cNvPr id="0" name=""/>
        <dsp:cNvSpPr/>
      </dsp:nvSpPr>
      <dsp:spPr>
        <a:xfrm rot="5400000">
          <a:off x="2200098" y="-383449"/>
          <a:ext cx="312028" cy="40401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สร้างองค์ความรู้ ทำการเกษตรถูกวิธี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336030" y="1495851"/>
        <a:ext cx="4024932" cy="281564"/>
      </dsp:txXfrm>
    </dsp:sp>
    <dsp:sp modelId="{C4D11BAC-A981-455D-847A-92FD0116185A}">
      <dsp:nvSpPr>
        <dsp:cNvPr id="0" name=""/>
        <dsp:cNvSpPr/>
      </dsp:nvSpPr>
      <dsp:spPr>
        <a:xfrm rot="5400000">
          <a:off x="-72006" y="1922397"/>
          <a:ext cx="480043" cy="33603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6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1" y="2018405"/>
        <a:ext cx="336030" cy="144013"/>
      </dsp:txXfrm>
    </dsp:sp>
    <dsp:sp modelId="{FA0BF70E-7095-4FDF-95E7-4C249F304B42}">
      <dsp:nvSpPr>
        <dsp:cNvPr id="0" name=""/>
        <dsp:cNvSpPr/>
      </dsp:nvSpPr>
      <dsp:spPr>
        <a:xfrm rot="5400000">
          <a:off x="2200098" y="-13677"/>
          <a:ext cx="312028" cy="40401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จัดทำฐานข้อมูลเกษตรกรกลุ่มเป้าหมาย ครอบคลุมทุกด้าน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336030" y="1865623"/>
        <a:ext cx="4024932" cy="2815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5BD375-5F4A-41D6-AB2D-5DEBB10B7689}">
      <dsp:nvSpPr>
        <dsp:cNvPr id="0" name=""/>
        <dsp:cNvSpPr/>
      </dsp:nvSpPr>
      <dsp:spPr>
        <a:xfrm>
          <a:off x="1065988" y="128443"/>
          <a:ext cx="975720" cy="975720"/>
        </a:xfrm>
        <a:prstGeom prst="pieWedge">
          <a:avLst/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ไม่มีแหล่งซื้อ</a:t>
          </a:r>
          <a:endParaRPr lang="th-TH" sz="16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351770" y="414225"/>
        <a:ext cx="689938" cy="689938"/>
      </dsp:txXfrm>
    </dsp:sp>
    <dsp:sp modelId="{B935F9AB-EC9E-448C-B351-F70C47FCB357}">
      <dsp:nvSpPr>
        <dsp:cNvPr id="0" name=""/>
        <dsp:cNvSpPr/>
      </dsp:nvSpPr>
      <dsp:spPr>
        <a:xfrm rot="5400000">
          <a:off x="2086776" y="128443"/>
          <a:ext cx="975720" cy="975720"/>
        </a:xfrm>
        <a:prstGeom prst="pieWedge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ไม่มีปริมาณพอเพียง</a:t>
          </a:r>
          <a:endParaRPr lang="th-TH" sz="16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5400000">
        <a:off x="2086776" y="414225"/>
        <a:ext cx="689938" cy="689938"/>
      </dsp:txXfrm>
    </dsp:sp>
    <dsp:sp modelId="{401BB9F4-4ECC-4635-BC10-478F91875AB3}">
      <dsp:nvSpPr>
        <dsp:cNvPr id="0" name=""/>
        <dsp:cNvSpPr/>
      </dsp:nvSpPr>
      <dsp:spPr>
        <a:xfrm rot="10800000">
          <a:off x="2086776" y="1149231"/>
          <a:ext cx="975720" cy="975720"/>
        </a:xfrm>
        <a:prstGeom prst="pieWedge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ไม่มีความแน่นอน</a:t>
          </a:r>
          <a:endParaRPr lang="th-TH" sz="16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10800000">
        <a:off x="2086776" y="1149231"/>
        <a:ext cx="689938" cy="689938"/>
      </dsp:txXfrm>
    </dsp:sp>
    <dsp:sp modelId="{836F5912-69BA-4CFA-83C1-8950DDDDB7D5}">
      <dsp:nvSpPr>
        <dsp:cNvPr id="0" name=""/>
        <dsp:cNvSpPr/>
      </dsp:nvSpPr>
      <dsp:spPr>
        <a:xfrm rot="16200000">
          <a:off x="1065988" y="1149231"/>
          <a:ext cx="975720" cy="975720"/>
        </a:xfrm>
        <a:prstGeom prst="pieWedge">
          <a:avLst/>
        </a:prstGeom>
        <a:solidFill>
          <a:schemeClr val="accent6">
            <a:shade val="80000"/>
            <a:hueOff val="321279"/>
            <a:satOff val="-12909"/>
            <a:lumOff val="27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ราคาผันผวน</a:t>
          </a:r>
          <a:endParaRPr lang="th-TH" sz="16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5400000">
        <a:off x="1351770" y="1149231"/>
        <a:ext cx="689938" cy="689938"/>
      </dsp:txXfrm>
    </dsp:sp>
    <dsp:sp modelId="{806FCFA8-3E54-4BFF-ADF7-09961A338A4A}">
      <dsp:nvSpPr>
        <dsp:cNvPr id="0" name=""/>
        <dsp:cNvSpPr/>
      </dsp:nvSpPr>
      <dsp:spPr>
        <a:xfrm>
          <a:off x="1895801" y="923892"/>
          <a:ext cx="336882" cy="292941"/>
        </a:xfrm>
        <a:prstGeom prst="circularArrow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D2828B-6D6C-4336-889A-85CD4DC916C6}">
      <dsp:nvSpPr>
        <dsp:cNvPr id="0" name=""/>
        <dsp:cNvSpPr/>
      </dsp:nvSpPr>
      <dsp:spPr>
        <a:xfrm rot="10800000">
          <a:off x="1895801" y="1036562"/>
          <a:ext cx="336882" cy="292941"/>
        </a:xfrm>
        <a:prstGeom prst="circularArrow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1C714A-90F7-4FCD-A2D5-C641E234B1F4}">
      <dsp:nvSpPr>
        <dsp:cNvPr id="0" name=""/>
        <dsp:cNvSpPr/>
      </dsp:nvSpPr>
      <dsp:spPr>
        <a:xfrm>
          <a:off x="461230" y="-8934"/>
          <a:ext cx="2132853" cy="2132853"/>
        </a:xfrm>
        <a:prstGeom prst="circularArrow">
          <a:avLst>
            <a:gd name="adj1" fmla="val 5544"/>
            <a:gd name="adj2" fmla="val 330680"/>
            <a:gd name="adj3" fmla="val 13982145"/>
            <a:gd name="adj4" fmla="val 17261697"/>
            <a:gd name="adj5" fmla="val 5757"/>
          </a:avLst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95143D-DBF5-49E5-8060-27369B693602}">
      <dsp:nvSpPr>
        <dsp:cNvPr id="0" name=""/>
        <dsp:cNvSpPr/>
      </dsp:nvSpPr>
      <dsp:spPr>
        <a:xfrm>
          <a:off x="1073387" y="663"/>
          <a:ext cx="908538" cy="45426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2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บูรณาการการทำงาน</a:t>
          </a:r>
          <a:endParaRPr lang="th-TH" sz="12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095563" y="22839"/>
        <a:ext cx="864186" cy="409917"/>
      </dsp:txXfrm>
    </dsp:sp>
    <dsp:sp modelId="{A5440E0E-213C-4E8E-A344-E191FFC9AA70}">
      <dsp:nvSpPr>
        <dsp:cNvPr id="0" name=""/>
        <dsp:cNvSpPr/>
      </dsp:nvSpPr>
      <dsp:spPr>
        <a:xfrm>
          <a:off x="1938404" y="629135"/>
          <a:ext cx="908538" cy="45426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2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มีเทคนิค วิธีการ แข่งขันทางการตลาด</a:t>
          </a:r>
          <a:endParaRPr lang="th-TH" sz="12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60580" y="651311"/>
        <a:ext cx="864186" cy="409917"/>
      </dsp:txXfrm>
    </dsp:sp>
    <dsp:sp modelId="{5529E496-913E-43F8-8437-91EB076A5D8A}">
      <dsp:nvSpPr>
        <dsp:cNvPr id="0" name=""/>
        <dsp:cNvSpPr/>
      </dsp:nvSpPr>
      <dsp:spPr>
        <a:xfrm>
          <a:off x="1607997" y="1646023"/>
          <a:ext cx="908538" cy="45426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1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แก้ไขปัญหาของเกษตรกรให้รวดเร็ว</a:t>
          </a:r>
          <a:endParaRPr lang="th-TH" sz="11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630173" y="1668199"/>
        <a:ext cx="864186" cy="409917"/>
      </dsp:txXfrm>
    </dsp:sp>
    <dsp:sp modelId="{A85BE2F9-B7EA-4D2B-8643-0AECD7B08638}">
      <dsp:nvSpPr>
        <dsp:cNvPr id="0" name=""/>
        <dsp:cNvSpPr/>
      </dsp:nvSpPr>
      <dsp:spPr>
        <a:xfrm>
          <a:off x="538778" y="1646023"/>
          <a:ext cx="908538" cy="45426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2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พัฒนาระบบการขนส่ง บรรจุภัณฑ์ที่มีคุณภาพ</a:t>
          </a:r>
          <a:endParaRPr lang="th-TH" sz="12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60954" y="1668199"/>
        <a:ext cx="864186" cy="409917"/>
      </dsp:txXfrm>
    </dsp:sp>
    <dsp:sp modelId="{986F8EB3-624A-449A-9DF7-A2AB405B4D16}">
      <dsp:nvSpPr>
        <dsp:cNvPr id="0" name=""/>
        <dsp:cNvSpPr/>
      </dsp:nvSpPr>
      <dsp:spPr>
        <a:xfrm>
          <a:off x="208371" y="629135"/>
          <a:ext cx="908538" cy="45426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2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เบิกจ่ายเงินจาก </a:t>
          </a:r>
          <a:r>
            <a:rPr lang="th-TH" sz="1200" b="1" kern="1200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ร.พ</a:t>
          </a:r>
          <a:r>
            <a:rPr lang="th-TH" sz="12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.ที่เชื่อมโยงกับบริษัทฯ</a:t>
          </a:r>
          <a:endParaRPr lang="th-TH" sz="12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30547" y="651311"/>
        <a:ext cx="864186" cy="409917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C1C4DD-3CD6-4640-8A1D-84ACBB28B18E}">
      <dsp:nvSpPr>
        <dsp:cNvPr id="0" name=""/>
        <dsp:cNvSpPr/>
      </dsp:nvSpPr>
      <dsp:spPr>
        <a:xfrm>
          <a:off x="0" y="0"/>
          <a:ext cx="5800102" cy="2529555"/>
        </a:xfrm>
        <a:prstGeom prst="roundRect">
          <a:avLst>
            <a:gd name="adj" fmla="val 8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1963216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ปลายทาง</a:t>
          </a:r>
          <a:endParaRPr lang="th-TH" sz="2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62975" y="62975"/>
        <a:ext cx="5674152" cy="2403605"/>
      </dsp:txXfrm>
    </dsp:sp>
    <dsp:sp modelId="{DA167CE3-7771-43E1-BDBF-AF3A440D2E2C}">
      <dsp:nvSpPr>
        <dsp:cNvPr id="0" name=""/>
        <dsp:cNvSpPr/>
      </dsp:nvSpPr>
      <dsp:spPr>
        <a:xfrm>
          <a:off x="145002" y="632388"/>
          <a:ext cx="870015" cy="863729"/>
        </a:xfrm>
        <a:prstGeom prst="roundRect">
          <a:avLst>
            <a:gd name="adj" fmla="val 105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1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บริษัทฯ มีรายได้จากการดำเนินการ</a:t>
          </a:r>
          <a:endParaRPr lang="th-TH" sz="11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71565" y="658951"/>
        <a:ext cx="816889" cy="810603"/>
      </dsp:txXfrm>
    </dsp:sp>
    <dsp:sp modelId="{AF06A4BE-61FF-44DC-B412-E27801411B2D}">
      <dsp:nvSpPr>
        <dsp:cNvPr id="0" name=""/>
        <dsp:cNvSpPr/>
      </dsp:nvSpPr>
      <dsp:spPr>
        <a:xfrm>
          <a:off x="145002" y="1538556"/>
          <a:ext cx="870015" cy="863729"/>
        </a:xfrm>
        <a:prstGeom prst="roundRect">
          <a:avLst>
            <a:gd name="adj" fmla="val 105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1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มีการบริหารจัดการอย่างเป็นระบบ</a:t>
          </a:r>
          <a:endParaRPr lang="th-TH" sz="11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71565" y="1565119"/>
        <a:ext cx="816889" cy="810603"/>
      </dsp:txXfrm>
    </dsp:sp>
    <dsp:sp modelId="{8B5B9AE6-9F19-4FA0-9F10-4D7130BE7AD7}">
      <dsp:nvSpPr>
        <dsp:cNvPr id="0" name=""/>
        <dsp:cNvSpPr/>
      </dsp:nvSpPr>
      <dsp:spPr>
        <a:xfrm>
          <a:off x="1160020" y="632388"/>
          <a:ext cx="4495079" cy="1770688"/>
        </a:xfrm>
        <a:prstGeom prst="roundRect">
          <a:avLst>
            <a:gd name="adj" fmla="val 10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1124387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9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เกษตรกรมีรายได้เพิ่มขึ้น</a:t>
          </a:r>
          <a:endParaRPr lang="th-TH" sz="19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214475" y="686843"/>
        <a:ext cx="4386169" cy="1661778"/>
      </dsp:txXfrm>
    </dsp:sp>
    <dsp:sp modelId="{FE61CF97-2A08-40BC-86E3-A90BCFB176D3}">
      <dsp:nvSpPr>
        <dsp:cNvPr id="0" name=""/>
        <dsp:cNvSpPr/>
      </dsp:nvSpPr>
      <dsp:spPr>
        <a:xfrm>
          <a:off x="1272397" y="1252129"/>
          <a:ext cx="899015" cy="488192"/>
        </a:xfrm>
        <a:prstGeom prst="roundRect">
          <a:avLst>
            <a:gd name="adj" fmla="val 105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1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มีตลาดรองรับผลผลิต</a:t>
          </a:r>
          <a:endParaRPr lang="th-TH" sz="11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287411" y="1267143"/>
        <a:ext cx="868987" cy="458164"/>
      </dsp:txXfrm>
    </dsp:sp>
    <dsp:sp modelId="{B8FD7A31-F4D3-4751-9613-02A0C444C8FD}">
      <dsp:nvSpPr>
        <dsp:cNvPr id="0" name=""/>
        <dsp:cNvSpPr/>
      </dsp:nvSpPr>
      <dsp:spPr>
        <a:xfrm>
          <a:off x="1272397" y="1782039"/>
          <a:ext cx="899015" cy="488192"/>
        </a:xfrm>
        <a:prstGeom prst="roundRect">
          <a:avLst>
            <a:gd name="adj" fmla="val 105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1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ขยายช่องทางการตลาด</a:t>
          </a:r>
          <a:endParaRPr lang="th-TH" sz="11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287411" y="1797053"/>
        <a:ext cx="868987" cy="458164"/>
      </dsp:txXfrm>
    </dsp:sp>
    <dsp:sp modelId="{CE9B10FB-C53D-4A37-8BA0-18E39CFF2AE2}">
      <dsp:nvSpPr>
        <dsp:cNvPr id="0" name=""/>
        <dsp:cNvSpPr/>
      </dsp:nvSpPr>
      <dsp:spPr>
        <a:xfrm>
          <a:off x="2291040" y="1264777"/>
          <a:ext cx="3219056" cy="1011822"/>
        </a:xfrm>
        <a:prstGeom prst="roundRect">
          <a:avLst>
            <a:gd name="adj" fmla="val 10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571117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9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โรงพยาบาลมีรายจ่ายลดลง</a:t>
          </a:r>
          <a:endParaRPr lang="th-TH" sz="19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322157" y="1295894"/>
        <a:ext cx="3156822" cy="949588"/>
      </dsp:txXfrm>
    </dsp:sp>
    <dsp:sp modelId="{9073063F-BB59-424F-B4F0-849AEDF9EA87}">
      <dsp:nvSpPr>
        <dsp:cNvPr id="0" name=""/>
        <dsp:cNvSpPr/>
      </dsp:nvSpPr>
      <dsp:spPr>
        <a:xfrm>
          <a:off x="2371516" y="1720097"/>
          <a:ext cx="1506653" cy="455319"/>
        </a:xfrm>
        <a:prstGeom prst="roundRect">
          <a:avLst>
            <a:gd name="adj" fmla="val 105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1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ผู้ป่วยทางอาหารปลอดภัย</a:t>
          </a:r>
          <a:endParaRPr lang="th-TH" sz="11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385519" y="1734100"/>
        <a:ext cx="1478647" cy="427313"/>
      </dsp:txXfrm>
    </dsp:sp>
    <dsp:sp modelId="{7D484F95-A178-40E9-826F-6F6B770F4ECB}">
      <dsp:nvSpPr>
        <dsp:cNvPr id="0" name=""/>
        <dsp:cNvSpPr/>
      </dsp:nvSpPr>
      <dsp:spPr>
        <a:xfrm>
          <a:off x="3921033" y="1720097"/>
          <a:ext cx="1506653" cy="455319"/>
        </a:xfrm>
        <a:prstGeom prst="roundRect">
          <a:avLst>
            <a:gd name="adj" fmla="val 105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1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สร้างความเข้าใจและการมีส่วนร่วม </a:t>
          </a:r>
          <a:r>
            <a:rPr lang="th-TH" sz="1100" kern="1200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ร.พ</a:t>
          </a:r>
          <a:r>
            <a:rPr lang="th-TH" sz="11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. เกษตรกร บริษัทฯ</a:t>
          </a:r>
          <a:endParaRPr lang="th-TH" sz="11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935036" y="1734100"/>
        <a:ext cx="1478647" cy="42731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3C009A-31DC-4C2C-B295-1B98718B728C}">
      <dsp:nvSpPr>
        <dsp:cNvPr id="0" name=""/>
        <dsp:cNvSpPr/>
      </dsp:nvSpPr>
      <dsp:spPr>
        <a:xfrm>
          <a:off x="2226331" y="1589479"/>
          <a:ext cx="1942696" cy="1942696"/>
        </a:xfrm>
        <a:prstGeom prst="gear9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รวบรวมผักและผลไม้ปลอดภัยส่งให้ ร.พ.</a:t>
          </a:r>
          <a:endParaRPr lang="th-TH" sz="20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616899" y="2044546"/>
        <a:ext cx="1161560" cy="998586"/>
      </dsp:txXfrm>
    </dsp:sp>
    <dsp:sp modelId="{F37ABC80-49F5-4BBD-99FD-C3FF8093639C}">
      <dsp:nvSpPr>
        <dsp:cNvPr id="0" name=""/>
        <dsp:cNvSpPr/>
      </dsp:nvSpPr>
      <dsp:spPr>
        <a:xfrm>
          <a:off x="1096035" y="1130296"/>
          <a:ext cx="1412870" cy="1412870"/>
        </a:xfrm>
        <a:prstGeom prst="gear6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0" kern="1200" smtClean="0">
              <a:latin typeface="TH SarabunPSK" panose="020B0500040200020003" pitchFamily="34" charset="-34"/>
              <a:cs typeface="TH SarabunPSK" panose="020B0500040200020003" pitchFamily="34" charset="-34"/>
            </a:rPr>
            <a:t>ตรวจสอบคุณภาพผัก</a:t>
          </a:r>
          <a:endParaRPr lang="th-TH" sz="18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451729" y="1488140"/>
        <a:ext cx="701482" cy="697182"/>
      </dsp:txXfrm>
    </dsp:sp>
    <dsp:sp modelId="{B4BC4926-FF77-4F44-BEA9-E55490B6150D}">
      <dsp:nvSpPr>
        <dsp:cNvPr id="0" name=""/>
        <dsp:cNvSpPr/>
      </dsp:nvSpPr>
      <dsp:spPr>
        <a:xfrm rot="20700000">
          <a:off x="1887386" y="155559"/>
          <a:ext cx="1384324" cy="1384324"/>
        </a:xfrm>
        <a:prstGeom prst="gear6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smtClean="0">
              <a:latin typeface="TH SarabunPSK" panose="020B0500040200020003" pitchFamily="34" charset="-34"/>
              <a:cs typeface="TH SarabunPSK" panose="020B0500040200020003" pitchFamily="34" charset="-34"/>
            </a:rPr>
            <a:t>จ่ายเงินให้กับเกษตรกร</a:t>
          </a:r>
          <a:endParaRPr lang="th-TH" sz="20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-20700000">
        <a:off x="2191009" y="459182"/>
        <a:ext cx="777078" cy="777078"/>
      </dsp:txXfrm>
    </dsp:sp>
    <dsp:sp modelId="{D6833461-DAD8-4FF0-BEA1-A97531CAC512}">
      <dsp:nvSpPr>
        <dsp:cNvPr id="0" name=""/>
        <dsp:cNvSpPr/>
      </dsp:nvSpPr>
      <dsp:spPr>
        <a:xfrm>
          <a:off x="2069818" y="1300364"/>
          <a:ext cx="2486651" cy="2486651"/>
        </a:xfrm>
        <a:prstGeom prst="circularArrow">
          <a:avLst>
            <a:gd name="adj1" fmla="val 4688"/>
            <a:gd name="adj2" fmla="val 299029"/>
            <a:gd name="adj3" fmla="val 2498117"/>
            <a:gd name="adj4" fmla="val 15900718"/>
            <a:gd name="adj5" fmla="val 5469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B8D6C1-D4D3-49A4-9458-0C3F0861D6A2}">
      <dsp:nvSpPr>
        <dsp:cNvPr id="0" name=""/>
        <dsp:cNvSpPr/>
      </dsp:nvSpPr>
      <dsp:spPr>
        <a:xfrm>
          <a:off x="845818" y="820523"/>
          <a:ext cx="1806708" cy="1806708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C9B8FA-60F1-4BDB-A0BC-E7936B67404B}">
      <dsp:nvSpPr>
        <dsp:cNvPr id="0" name=""/>
        <dsp:cNvSpPr/>
      </dsp:nvSpPr>
      <dsp:spPr>
        <a:xfrm>
          <a:off x="1567178" y="-144817"/>
          <a:ext cx="1947995" cy="1947995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6E909-2827-45D6-A88A-1204C4702E45}">
      <dsp:nvSpPr>
        <dsp:cNvPr id="0" name=""/>
        <dsp:cNvSpPr/>
      </dsp:nvSpPr>
      <dsp:spPr>
        <a:xfrm>
          <a:off x="1206894" y="984"/>
          <a:ext cx="1460379" cy="7301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ประสานกลุ่มเกษตรกร</a:t>
          </a:r>
          <a:endParaRPr lang="th-TH" sz="18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228281" y="22371"/>
        <a:ext cx="1417605" cy="687415"/>
      </dsp:txXfrm>
    </dsp:sp>
    <dsp:sp modelId="{B76F0DD1-F992-40D0-B546-69C6177A0F97}">
      <dsp:nvSpPr>
        <dsp:cNvPr id="0" name=""/>
        <dsp:cNvSpPr/>
      </dsp:nvSpPr>
      <dsp:spPr>
        <a:xfrm rot="3033399">
          <a:off x="2182274" y="894256"/>
          <a:ext cx="472873" cy="215784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kern="120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247009" y="937413"/>
        <a:ext cx="343403" cy="129470"/>
      </dsp:txXfrm>
    </dsp:sp>
    <dsp:sp modelId="{E5035BC7-7A1B-496A-A6F2-8D97E4E12A94}">
      <dsp:nvSpPr>
        <dsp:cNvPr id="0" name=""/>
        <dsp:cNvSpPr/>
      </dsp:nvSpPr>
      <dsp:spPr>
        <a:xfrm>
          <a:off x="2401115" y="1452613"/>
          <a:ext cx="1460379" cy="7301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จำหน่ายผัก ผลไม้</a:t>
          </a:r>
          <a:endParaRPr lang="th-TH" sz="18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422502" y="1474000"/>
        <a:ext cx="1417605" cy="687415"/>
      </dsp:txXfrm>
    </dsp:sp>
    <dsp:sp modelId="{F5C67FE9-D7FF-4CBA-A309-1291B40F089F}">
      <dsp:nvSpPr>
        <dsp:cNvPr id="0" name=""/>
        <dsp:cNvSpPr/>
      </dsp:nvSpPr>
      <dsp:spPr>
        <a:xfrm rot="10800000">
          <a:off x="1710389" y="1192987"/>
          <a:ext cx="472873" cy="215784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kern="120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10800000">
        <a:off x="1775124" y="1236144"/>
        <a:ext cx="343403" cy="129470"/>
      </dsp:txXfrm>
    </dsp:sp>
    <dsp:sp modelId="{F7312B2D-DA10-4ABD-B32D-0004E54A9CCD}">
      <dsp:nvSpPr>
        <dsp:cNvPr id="0" name=""/>
        <dsp:cNvSpPr/>
      </dsp:nvSpPr>
      <dsp:spPr>
        <a:xfrm>
          <a:off x="48770" y="1476679"/>
          <a:ext cx="1460379" cy="7301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ให้กับโรงพยาบาลอาหารปลอดภัย</a:t>
          </a:r>
          <a:endParaRPr lang="th-TH" sz="18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70157" y="1498066"/>
        <a:ext cx="1417605" cy="687415"/>
      </dsp:txXfrm>
    </dsp:sp>
    <dsp:sp modelId="{C761A8C1-FFCC-4C27-B2CE-552BD8BBA692}">
      <dsp:nvSpPr>
        <dsp:cNvPr id="0" name=""/>
        <dsp:cNvSpPr/>
      </dsp:nvSpPr>
      <dsp:spPr>
        <a:xfrm rot="18487488">
          <a:off x="1261709" y="851802"/>
          <a:ext cx="472873" cy="215784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kern="120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326444" y="894959"/>
        <a:ext cx="343403" cy="12947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617037-89CB-4225-83A7-A8387AD1DD79}">
      <dsp:nvSpPr>
        <dsp:cNvPr id="0" name=""/>
        <dsp:cNvSpPr/>
      </dsp:nvSpPr>
      <dsp:spPr>
        <a:xfrm>
          <a:off x="1314014" y="807107"/>
          <a:ext cx="2708856" cy="169583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56464" rIns="156464" bIns="156464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ระบบจัดซื้อ </a:t>
          </a:r>
          <a:r>
            <a:rPr lang="th-TH" sz="2200" kern="1200" dirty="0" err="1" smtClean="0">
              <a:latin typeface="TH SarabunPSK" panose="020B0500040200020003" pitchFamily="34" charset="-34"/>
              <a:cs typeface="TH SarabunPSK" panose="020B0500040200020003" pitchFamily="34" charset="-34"/>
            </a:rPr>
            <a:t>ร.พ</a:t>
          </a:r>
          <a:r>
            <a:rPr lang="th-TH" sz="22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. เกษตรกรไม่ได้รับเงินจากการจำหน่ายทันที เกษตรกรไม่ต้องกู้เงินจากแหล่งทุนมาใช้ในการผลิต </a:t>
          </a:r>
          <a:endParaRPr lang="th-TH" sz="22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747431" y="807107"/>
        <a:ext cx="2275439" cy="1695837"/>
      </dsp:txXfrm>
    </dsp:sp>
    <dsp:sp modelId="{2F7054D8-479F-48AB-BC89-3855C2E27616}">
      <dsp:nvSpPr>
        <dsp:cNvPr id="0" name=""/>
        <dsp:cNvSpPr/>
      </dsp:nvSpPr>
      <dsp:spPr>
        <a:xfrm>
          <a:off x="0" y="285762"/>
          <a:ext cx="1627291" cy="1496930"/>
        </a:xfrm>
        <a:prstGeom prst="ellips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แก้ไขปัญหาให้กับเกษตรกร</a:t>
          </a:r>
          <a:endParaRPr lang="th-TH" sz="2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38311" y="504982"/>
        <a:ext cx="1150669" cy="105849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4807DD-58C5-4293-BA81-15044BEF32E4}">
      <dsp:nvSpPr>
        <dsp:cNvPr id="0" name=""/>
        <dsp:cNvSpPr/>
      </dsp:nvSpPr>
      <dsp:spPr>
        <a:xfrm>
          <a:off x="0" y="1295"/>
          <a:ext cx="3237689" cy="40001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1. โรงพยาบาลพหลพลพยุหเสนา</a:t>
          </a:r>
          <a:endParaRPr lang="th-TH" sz="24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527" y="20822"/>
        <a:ext cx="3198635" cy="360960"/>
      </dsp:txXfrm>
    </dsp:sp>
    <dsp:sp modelId="{093A8264-0BCA-4564-AB79-DD03C40CF852}">
      <dsp:nvSpPr>
        <dsp:cNvPr id="0" name=""/>
        <dsp:cNvSpPr/>
      </dsp:nvSpPr>
      <dsp:spPr>
        <a:xfrm>
          <a:off x="0" y="407026"/>
          <a:ext cx="3237689" cy="40001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2. โรงพยาบาลสงฆ์</a:t>
          </a:r>
          <a:endParaRPr lang="th-TH" sz="24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527" y="426553"/>
        <a:ext cx="3198635" cy="360960"/>
      </dsp:txXfrm>
    </dsp:sp>
    <dsp:sp modelId="{BBFC5087-EBAE-429B-ADD5-878E930B9AD1}">
      <dsp:nvSpPr>
        <dsp:cNvPr id="0" name=""/>
        <dsp:cNvSpPr/>
      </dsp:nvSpPr>
      <dsp:spPr>
        <a:xfrm>
          <a:off x="0" y="812757"/>
          <a:ext cx="3237689" cy="40001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3. สถาบันบำราศนราดูร</a:t>
          </a:r>
          <a:endParaRPr lang="th-TH" sz="24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527" y="832284"/>
        <a:ext cx="3198635" cy="360960"/>
      </dsp:txXfrm>
    </dsp:sp>
    <dsp:sp modelId="{55F2EA38-74CA-4EA9-84CF-D9F0A4AA0A3E}">
      <dsp:nvSpPr>
        <dsp:cNvPr id="0" name=""/>
        <dsp:cNvSpPr/>
      </dsp:nvSpPr>
      <dsp:spPr>
        <a:xfrm>
          <a:off x="0" y="1218488"/>
          <a:ext cx="3237689" cy="40001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4. โรงพยาบาลนพรัตน์ราชธานี</a:t>
          </a:r>
          <a:endParaRPr lang="th-TH" sz="24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527" y="1238015"/>
        <a:ext cx="3198635" cy="360960"/>
      </dsp:txXfrm>
    </dsp:sp>
    <dsp:sp modelId="{615BB4EB-3803-4A35-9164-DF868D091440}">
      <dsp:nvSpPr>
        <dsp:cNvPr id="0" name=""/>
        <dsp:cNvSpPr/>
      </dsp:nvSpPr>
      <dsp:spPr>
        <a:xfrm>
          <a:off x="0" y="1624219"/>
          <a:ext cx="3237689" cy="40001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5. สถาบันเด็กแห่งชาติมหาราชินี </a:t>
          </a:r>
          <a:endParaRPr lang="th-TH" sz="24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527" y="1643746"/>
        <a:ext cx="3198635" cy="360960"/>
      </dsp:txXfrm>
    </dsp:sp>
    <dsp:sp modelId="{BA1B80C4-F262-40DE-AC2A-7BAF536253FE}">
      <dsp:nvSpPr>
        <dsp:cNvPr id="0" name=""/>
        <dsp:cNvSpPr/>
      </dsp:nvSpPr>
      <dsp:spPr>
        <a:xfrm>
          <a:off x="0" y="2029950"/>
          <a:ext cx="3237689" cy="40001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6. โรงพยาบาลนวมินทร์</a:t>
          </a:r>
          <a:endParaRPr lang="th-TH" sz="24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527" y="2049477"/>
        <a:ext cx="3198635" cy="360960"/>
      </dsp:txXfrm>
    </dsp:sp>
    <dsp:sp modelId="{D0B334D5-2A25-4798-8B72-AA908228C252}">
      <dsp:nvSpPr>
        <dsp:cNvPr id="0" name=""/>
        <dsp:cNvSpPr/>
      </dsp:nvSpPr>
      <dsp:spPr>
        <a:xfrm>
          <a:off x="0" y="2435680"/>
          <a:ext cx="3237689" cy="40001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7. โรงพยาบาลมหาวชิราลงกรณธัญบุรี </a:t>
          </a:r>
          <a:endParaRPr lang="th-TH" sz="24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9527" y="2455207"/>
        <a:ext cx="3198635" cy="36096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8276CA-76FB-405C-B674-D92DF78E8E15}">
      <dsp:nvSpPr>
        <dsp:cNvPr id="0" name=""/>
        <dsp:cNvSpPr/>
      </dsp:nvSpPr>
      <dsp:spPr>
        <a:xfrm>
          <a:off x="653512" y="872311"/>
          <a:ext cx="572854" cy="5728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กลุ่ม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737405" y="956204"/>
        <a:ext cx="405068" cy="405068"/>
      </dsp:txXfrm>
    </dsp:sp>
    <dsp:sp modelId="{785AF938-2F6B-4B58-BAF0-4A1B272E0393}">
      <dsp:nvSpPr>
        <dsp:cNvPr id="0" name=""/>
        <dsp:cNvSpPr/>
      </dsp:nvSpPr>
      <dsp:spPr>
        <a:xfrm rot="16200000">
          <a:off x="853297" y="758243"/>
          <a:ext cx="173284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173284" y="2742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935607" y="781337"/>
        <a:ext cx="8664" cy="8664"/>
      </dsp:txXfrm>
    </dsp:sp>
    <dsp:sp modelId="{AB91C18E-E548-42CB-8970-583143905E6F}">
      <dsp:nvSpPr>
        <dsp:cNvPr id="0" name=""/>
        <dsp:cNvSpPr/>
      </dsp:nvSpPr>
      <dsp:spPr>
        <a:xfrm>
          <a:off x="653512" y="126172"/>
          <a:ext cx="572854" cy="57285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กลุ่ม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737405" y="210065"/>
        <a:ext cx="405068" cy="405068"/>
      </dsp:txXfrm>
    </dsp:sp>
    <dsp:sp modelId="{0F919B2C-7A28-4C8E-857F-2E6784B833AB}">
      <dsp:nvSpPr>
        <dsp:cNvPr id="0" name=""/>
        <dsp:cNvSpPr/>
      </dsp:nvSpPr>
      <dsp:spPr>
        <a:xfrm rot="1800000">
          <a:off x="1176384" y="1317848"/>
          <a:ext cx="173284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173284" y="2742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258695" y="1340941"/>
        <a:ext cx="8664" cy="8664"/>
      </dsp:txXfrm>
    </dsp:sp>
    <dsp:sp modelId="{A0081D40-4445-4042-9B09-867458513171}">
      <dsp:nvSpPr>
        <dsp:cNvPr id="0" name=""/>
        <dsp:cNvSpPr/>
      </dsp:nvSpPr>
      <dsp:spPr>
        <a:xfrm>
          <a:off x="1299687" y="1245381"/>
          <a:ext cx="572854" cy="572854"/>
        </a:xfrm>
        <a:prstGeom prst="ellipse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กลุ่ม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383580" y="1329274"/>
        <a:ext cx="405068" cy="405068"/>
      </dsp:txXfrm>
    </dsp:sp>
    <dsp:sp modelId="{39DB78E6-6691-4E22-B739-113F5D21B44E}">
      <dsp:nvSpPr>
        <dsp:cNvPr id="0" name=""/>
        <dsp:cNvSpPr/>
      </dsp:nvSpPr>
      <dsp:spPr>
        <a:xfrm rot="9000000">
          <a:off x="530209" y="1317848"/>
          <a:ext cx="173284" cy="54851"/>
        </a:xfrm>
        <a:custGeom>
          <a:avLst/>
          <a:gdLst/>
          <a:ahLst/>
          <a:cxnLst/>
          <a:rect l="0" t="0" r="0" b="0"/>
          <a:pathLst>
            <a:path>
              <a:moveTo>
                <a:pt x="0" y="27425"/>
              </a:moveTo>
              <a:lnTo>
                <a:pt x="173284" y="27425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b="1" kern="120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 rot="10800000">
        <a:off x="612519" y="1340941"/>
        <a:ext cx="8664" cy="8664"/>
      </dsp:txXfrm>
    </dsp:sp>
    <dsp:sp modelId="{464DE8D9-76B0-4282-8D00-2C35CB0FB5D4}">
      <dsp:nvSpPr>
        <dsp:cNvPr id="0" name=""/>
        <dsp:cNvSpPr/>
      </dsp:nvSpPr>
      <dsp:spPr>
        <a:xfrm>
          <a:off x="7336" y="1245381"/>
          <a:ext cx="572854" cy="572854"/>
        </a:xfrm>
        <a:prstGeom prst="ellipse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ลุ่ม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91229" y="1329274"/>
        <a:ext cx="405068" cy="405068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ED6E72-3DDF-4DAA-86FF-0B8206E306EB}">
      <dsp:nvSpPr>
        <dsp:cNvPr id="0" name=""/>
        <dsp:cNvSpPr/>
      </dsp:nvSpPr>
      <dsp:spPr>
        <a:xfrm>
          <a:off x="0" y="0"/>
          <a:ext cx="1246326" cy="1517684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013E26-8EF1-457B-B057-B431DB858F2C}">
      <dsp:nvSpPr>
        <dsp:cNvPr id="0" name=""/>
        <dsp:cNvSpPr/>
      </dsp:nvSpPr>
      <dsp:spPr>
        <a:xfrm>
          <a:off x="623163" y="152583"/>
          <a:ext cx="810112" cy="35926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โรงพยาบาล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640701" y="170121"/>
        <a:ext cx="775036" cy="324188"/>
      </dsp:txXfrm>
    </dsp:sp>
    <dsp:sp modelId="{F449B964-C936-48E1-87FE-C85BE6D0420E}">
      <dsp:nvSpPr>
        <dsp:cNvPr id="0" name=""/>
        <dsp:cNvSpPr/>
      </dsp:nvSpPr>
      <dsp:spPr>
        <a:xfrm>
          <a:off x="623163" y="556755"/>
          <a:ext cx="810112" cy="35926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676673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บริษัทฯ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640701" y="574293"/>
        <a:ext cx="775036" cy="324188"/>
      </dsp:txXfrm>
    </dsp:sp>
    <dsp:sp modelId="{7FBA767E-C6FE-458B-B11A-475CCC57F536}">
      <dsp:nvSpPr>
        <dsp:cNvPr id="0" name=""/>
        <dsp:cNvSpPr/>
      </dsp:nvSpPr>
      <dsp:spPr>
        <a:xfrm>
          <a:off x="623163" y="960928"/>
          <a:ext cx="810112" cy="35926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5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เกษตรกร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640701" y="978466"/>
        <a:ext cx="775036" cy="3241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F0E17D-A416-439E-ABFD-98E4A48F11D5}">
      <dsp:nvSpPr>
        <dsp:cNvPr id="0" name=""/>
        <dsp:cNvSpPr/>
      </dsp:nvSpPr>
      <dsp:spPr>
        <a:xfrm>
          <a:off x="-2413097" y="-372801"/>
          <a:ext cx="2881661" cy="2881661"/>
        </a:xfrm>
        <a:prstGeom prst="blockArc">
          <a:avLst>
            <a:gd name="adj1" fmla="val 18900000"/>
            <a:gd name="adj2" fmla="val 2700000"/>
            <a:gd name="adj3" fmla="val 750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2ABF99-F310-4404-B8E8-701799648E4B}">
      <dsp:nvSpPr>
        <dsp:cNvPr id="0" name=""/>
        <dsp:cNvSpPr/>
      </dsp:nvSpPr>
      <dsp:spPr>
        <a:xfrm>
          <a:off x="301225" y="213605"/>
          <a:ext cx="3492449" cy="42721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09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เพื่อให้บริโภคอาหารปลอดภัย ปราศจากสารปนเปื้อน</a:t>
          </a:r>
          <a:endParaRPr lang="th-TH" sz="16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01225" y="213605"/>
        <a:ext cx="3492449" cy="427211"/>
      </dsp:txXfrm>
    </dsp:sp>
    <dsp:sp modelId="{E8BAE0BA-BEAB-46E9-904D-22760B58D1E1}">
      <dsp:nvSpPr>
        <dsp:cNvPr id="0" name=""/>
        <dsp:cNvSpPr/>
      </dsp:nvSpPr>
      <dsp:spPr>
        <a:xfrm>
          <a:off x="34218" y="160204"/>
          <a:ext cx="534014" cy="5340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C711118-6ACC-4521-A473-B83D969D1FF1}">
      <dsp:nvSpPr>
        <dsp:cNvPr id="0" name=""/>
        <dsp:cNvSpPr/>
      </dsp:nvSpPr>
      <dsp:spPr>
        <a:xfrm>
          <a:off x="456517" y="854423"/>
          <a:ext cx="3337158" cy="427211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09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เพื่อให้มีการบริหารจัดการ ควบคุมตรวจสอบ          ทุกกระบวนการ</a:t>
          </a:r>
          <a:endParaRPr lang="th-TH" sz="16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456517" y="854423"/>
        <a:ext cx="3337158" cy="427211"/>
      </dsp:txXfrm>
    </dsp:sp>
    <dsp:sp modelId="{84552B75-DF79-424D-AAB4-F069E4D8E7D9}">
      <dsp:nvSpPr>
        <dsp:cNvPr id="0" name=""/>
        <dsp:cNvSpPr/>
      </dsp:nvSpPr>
      <dsp:spPr>
        <a:xfrm>
          <a:off x="189509" y="801021"/>
          <a:ext cx="534014" cy="5340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3676673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AFD82C9-7CAE-44A8-AB05-1C3699F24CF6}">
      <dsp:nvSpPr>
        <dsp:cNvPr id="0" name=""/>
        <dsp:cNvSpPr/>
      </dsp:nvSpPr>
      <dsp:spPr>
        <a:xfrm>
          <a:off x="301225" y="1495240"/>
          <a:ext cx="3492449" cy="427211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909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เพื่อบูรณาการการทำงานทุกภาคส่วน</a:t>
          </a:r>
          <a:endParaRPr lang="th-TH" sz="1600" b="1" kern="1200" dirty="0">
            <a:solidFill>
              <a:schemeClr val="tx1">
                <a:lumMod val="95000"/>
                <a:lumOff val="5000"/>
              </a:schemeClr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01225" y="1495240"/>
        <a:ext cx="3492449" cy="427211"/>
      </dsp:txXfrm>
    </dsp:sp>
    <dsp:sp modelId="{5BBD7237-1D3B-4FC0-AB29-12B5485070E6}">
      <dsp:nvSpPr>
        <dsp:cNvPr id="0" name=""/>
        <dsp:cNvSpPr/>
      </dsp:nvSpPr>
      <dsp:spPr>
        <a:xfrm>
          <a:off x="34218" y="1441839"/>
          <a:ext cx="534014" cy="5340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5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151BFE-8868-4886-9D7C-74DEAE1520AA}">
      <dsp:nvSpPr>
        <dsp:cNvPr id="0" name=""/>
        <dsp:cNvSpPr/>
      </dsp:nvSpPr>
      <dsp:spPr>
        <a:xfrm>
          <a:off x="0" y="0"/>
          <a:ext cx="4000413" cy="252896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9050" cap="flat" cmpd="sng" algn="ctr">
          <a:solidFill>
            <a:schemeClr val="accent5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จากการประชุมคณะทำงานการพัฒนาเศรษฐกิจฐานรากและประชารัฐ ครั้งที่ 4/2560 นายสุวรรณชัย วัฒนายิ่งเจริญชัย                รองปลัดกระทรวงสาธารณสุข นำเสนอที่ประชุมเรื่อง โครงการความร่วมมือโรงพยาบาลอาหารปลอดภัย</a:t>
          </a:r>
          <a:endParaRPr lang="th-TH" sz="1800" kern="1200" dirty="0">
            <a:solidFill>
              <a:schemeClr val="tx1"/>
            </a:solidFill>
          </a:endParaRPr>
        </a:p>
      </dsp:txBody>
      <dsp:txXfrm>
        <a:off x="0" y="1011584"/>
        <a:ext cx="4000413" cy="1011584"/>
      </dsp:txXfrm>
    </dsp:sp>
    <dsp:sp modelId="{48122BEE-4BD2-4F12-B489-1B1FF4B33C11}">
      <dsp:nvSpPr>
        <dsp:cNvPr id="0" name=""/>
        <dsp:cNvSpPr/>
      </dsp:nvSpPr>
      <dsp:spPr>
        <a:xfrm>
          <a:off x="1668692" y="309433"/>
          <a:ext cx="675862" cy="67586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AAA8B2-B87A-44FD-9D4C-9139192DEB90}">
      <dsp:nvSpPr>
        <dsp:cNvPr id="0" name=""/>
        <dsp:cNvSpPr/>
      </dsp:nvSpPr>
      <dsp:spPr>
        <a:xfrm>
          <a:off x="998462" y="2108677"/>
          <a:ext cx="1975664" cy="287998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8E6893-908A-4991-ADCB-56F604F03E0E}">
      <dsp:nvSpPr>
        <dsp:cNvPr id="0" name=""/>
        <dsp:cNvSpPr/>
      </dsp:nvSpPr>
      <dsp:spPr>
        <a:xfrm>
          <a:off x="335357" y="606997"/>
          <a:ext cx="1820993" cy="182099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72B061-7F7A-45A1-A1DC-68F78D26333E}">
      <dsp:nvSpPr>
        <dsp:cNvPr id="0" name=""/>
        <dsp:cNvSpPr/>
      </dsp:nvSpPr>
      <dsp:spPr>
        <a:xfrm>
          <a:off x="595607" y="867248"/>
          <a:ext cx="1300492" cy="130049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7A1180-BD0D-43B5-BD6E-E0311E55A94D}">
      <dsp:nvSpPr>
        <dsp:cNvPr id="0" name=""/>
        <dsp:cNvSpPr/>
      </dsp:nvSpPr>
      <dsp:spPr>
        <a:xfrm>
          <a:off x="855706" y="1127346"/>
          <a:ext cx="780295" cy="78029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129B5-911D-45B0-8BD5-AA41FDDC8A70}">
      <dsp:nvSpPr>
        <dsp:cNvPr id="0" name=""/>
        <dsp:cNvSpPr/>
      </dsp:nvSpPr>
      <dsp:spPr>
        <a:xfrm>
          <a:off x="1115804" y="1387445"/>
          <a:ext cx="260098" cy="26009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8E4849-CB16-4000-AFA6-CABEB7A41BFF}">
      <dsp:nvSpPr>
        <dsp:cNvPr id="0" name=""/>
        <dsp:cNvSpPr/>
      </dsp:nvSpPr>
      <dsp:spPr>
        <a:xfrm>
          <a:off x="2390802" y="10535"/>
          <a:ext cx="1662685" cy="43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ระบบจัดซื้อจัดจ้างภาครัฐ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390802" y="10535"/>
        <a:ext cx="1662685" cy="435520"/>
      </dsp:txXfrm>
    </dsp:sp>
    <dsp:sp modelId="{BBAC9856-12FB-4E1F-A0FC-69251CEBFB10}">
      <dsp:nvSpPr>
        <dsp:cNvPr id="0" name=""/>
        <dsp:cNvSpPr/>
      </dsp:nvSpPr>
      <dsp:spPr>
        <a:xfrm>
          <a:off x="2232225" y="217760"/>
          <a:ext cx="22762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1ABF06-4450-4194-A6C3-006C11D9354A}">
      <dsp:nvSpPr>
        <dsp:cNvPr id="0" name=""/>
        <dsp:cNvSpPr/>
      </dsp:nvSpPr>
      <dsp:spPr>
        <a:xfrm rot="5400000">
          <a:off x="1088034" y="361163"/>
          <a:ext cx="1286835" cy="1001546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46A23-32AD-4A7C-B6C1-83B86A33A148}">
      <dsp:nvSpPr>
        <dsp:cNvPr id="0" name=""/>
        <dsp:cNvSpPr/>
      </dsp:nvSpPr>
      <dsp:spPr>
        <a:xfrm>
          <a:off x="2281277" y="407556"/>
          <a:ext cx="1954508" cy="43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Demand</a:t>
          </a: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และ</a:t>
          </a:r>
          <a:r>
            <a:rPr lang="en-US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Supply</a:t>
          </a: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        ไม่สมดุล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281277" y="407556"/>
        <a:ext cx="1954508" cy="435520"/>
      </dsp:txXfrm>
    </dsp:sp>
    <dsp:sp modelId="{69A4BDDB-8D5C-487F-8320-E7EB003F3567}">
      <dsp:nvSpPr>
        <dsp:cNvPr id="0" name=""/>
        <dsp:cNvSpPr/>
      </dsp:nvSpPr>
      <dsp:spPr>
        <a:xfrm>
          <a:off x="2232225" y="653281"/>
          <a:ext cx="22762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4E364D-0164-4B07-9AB7-07DAF1412854}">
      <dsp:nvSpPr>
        <dsp:cNvPr id="0" name=""/>
        <dsp:cNvSpPr/>
      </dsp:nvSpPr>
      <dsp:spPr>
        <a:xfrm rot="5400000">
          <a:off x="1310802" y="789552"/>
          <a:ext cx="1056783" cy="784544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7092EE-8C2F-4F27-A3D2-41427C64AFAA}">
      <dsp:nvSpPr>
        <dsp:cNvPr id="0" name=""/>
        <dsp:cNvSpPr/>
      </dsp:nvSpPr>
      <dsp:spPr>
        <a:xfrm>
          <a:off x="2428820" y="849853"/>
          <a:ext cx="1625637" cy="43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ความคุ้มค่าในการขนส่ง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428820" y="849853"/>
        <a:ext cx="1625637" cy="435520"/>
      </dsp:txXfrm>
    </dsp:sp>
    <dsp:sp modelId="{59CBD7DC-5A06-4BE1-B8AC-374322270557}">
      <dsp:nvSpPr>
        <dsp:cNvPr id="0" name=""/>
        <dsp:cNvSpPr/>
      </dsp:nvSpPr>
      <dsp:spPr>
        <a:xfrm>
          <a:off x="2232225" y="1088802"/>
          <a:ext cx="22762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07A9A6-300E-4138-A738-B364111DBA75}">
      <dsp:nvSpPr>
        <dsp:cNvPr id="0" name=""/>
        <dsp:cNvSpPr/>
      </dsp:nvSpPr>
      <dsp:spPr>
        <a:xfrm rot="5400000">
          <a:off x="1526438" y="1188805"/>
          <a:ext cx="806093" cy="60548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B6F723-5F68-476B-8346-ADEA45DA75D1}">
      <dsp:nvSpPr>
        <dsp:cNvPr id="0" name=""/>
        <dsp:cNvSpPr/>
      </dsp:nvSpPr>
      <dsp:spPr>
        <a:xfrm>
          <a:off x="2265125" y="1322820"/>
          <a:ext cx="1970660" cy="43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ราคาผักอินทรีย์ ผักปลอดภัย     มีราคาสูง</a:t>
          </a:r>
          <a:endParaRPr lang="th-TH" sz="16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265125" y="1322820"/>
        <a:ext cx="1970660" cy="435520"/>
      </dsp:txXfrm>
    </dsp:sp>
    <dsp:sp modelId="{07E8E06E-EA7A-4C39-8445-8590DC46183A}">
      <dsp:nvSpPr>
        <dsp:cNvPr id="0" name=""/>
        <dsp:cNvSpPr/>
      </dsp:nvSpPr>
      <dsp:spPr>
        <a:xfrm>
          <a:off x="2232225" y="1524323"/>
          <a:ext cx="22762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9E4835-FC12-4CBB-8786-8C2341F758CC}">
      <dsp:nvSpPr>
        <dsp:cNvPr id="0" name=""/>
        <dsp:cNvSpPr/>
      </dsp:nvSpPr>
      <dsp:spPr>
        <a:xfrm rot="5400000">
          <a:off x="1742590" y="1589636"/>
          <a:ext cx="554067" cy="423077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739F8E-6951-4CDF-85E5-23C46CCB993D}">
      <dsp:nvSpPr>
        <dsp:cNvPr id="0" name=""/>
        <dsp:cNvSpPr/>
      </dsp:nvSpPr>
      <dsp:spPr>
        <a:xfrm>
          <a:off x="0" y="0"/>
          <a:ext cx="824156" cy="194899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นายแพทย์สาธารณสุข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0" y="779596"/>
        <a:ext cx="824156" cy="779596"/>
      </dsp:txXfrm>
    </dsp:sp>
    <dsp:sp modelId="{1D8ED423-4694-460E-A226-726B2128A098}">
      <dsp:nvSpPr>
        <dsp:cNvPr id="0" name=""/>
        <dsp:cNvSpPr/>
      </dsp:nvSpPr>
      <dsp:spPr>
        <a:xfrm>
          <a:off x="87570" y="116939"/>
          <a:ext cx="649014" cy="649014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225FB5-171D-47E8-BD8F-CAD68B6B818A}">
      <dsp:nvSpPr>
        <dsp:cNvPr id="0" name=""/>
        <dsp:cNvSpPr/>
      </dsp:nvSpPr>
      <dsp:spPr>
        <a:xfrm>
          <a:off x="848880" y="0"/>
          <a:ext cx="824156" cy="194899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ผู้อำนวยการโรงพยาบาล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848880" y="779596"/>
        <a:ext cx="824156" cy="779596"/>
      </dsp:txXfrm>
    </dsp:sp>
    <dsp:sp modelId="{193B040E-A000-4E0E-B774-BD65A009A94F}">
      <dsp:nvSpPr>
        <dsp:cNvPr id="0" name=""/>
        <dsp:cNvSpPr/>
      </dsp:nvSpPr>
      <dsp:spPr>
        <a:xfrm>
          <a:off x="936451" y="116939"/>
          <a:ext cx="649014" cy="64901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C47F53-12F8-458C-B640-DB9C2814CA17}">
      <dsp:nvSpPr>
        <dsp:cNvPr id="0" name=""/>
        <dsp:cNvSpPr/>
      </dsp:nvSpPr>
      <dsp:spPr>
        <a:xfrm>
          <a:off x="1697761" y="0"/>
          <a:ext cx="824156" cy="19489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เจ้าหน้าที่จัดซื้อ      จัดจ้างโรงพยาบาล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697761" y="779596"/>
        <a:ext cx="824156" cy="779596"/>
      </dsp:txXfrm>
    </dsp:sp>
    <dsp:sp modelId="{693F01D1-E59D-4932-9AD7-96F1BCEB4699}">
      <dsp:nvSpPr>
        <dsp:cNvPr id="0" name=""/>
        <dsp:cNvSpPr/>
      </dsp:nvSpPr>
      <dsp:spPr>
        <a:xfrm>
          <a:off x="1785332" y="116939"/>
          <a:ext cx="649014" cy="64901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A4D9C0-181E-429C-A4CA-9B11357F05CE}">
      <dsp:nvSpPr>
        <dsp:cNvPr id="0" name=""/>
        <dsp:cNvSpPr/>
      </dsp:nvSpPr>
      <dsp:spPr>
        <a:xfrm>
          <a:off x="2546642" y="0"/>
          <a:ext cx="824156" cy="1948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นักโภชนาการโรงพยาบาล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546642" y="779596"/>
        <a:ext cx="824156" cy="779596"/>
      </dsp:txXfrm>
    </dsp:sp>
    <dsp:sp modelId="{62AC276D-DFEE-4E5D-ADFB-B150922CB21F}">
      <dsp:nvSpPr>
        <dsp:cNvPr id="0" name=""/>
        <dsp:cNvSpPr/>
      </dsp:nvSpPr>
      <dsp:spPr>
        <a:xfrm>
          <a:off x="2634213" y="116939"/>
          <a:ext cx="649014" cy="649014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7B4695-A5D6-4D5C-A258-0699F59C5A8E}">
      <dsp:nvSpPr>
        <dsp:cNvPr id="0" name=""/>
        <dsp:cNvSpPr/>
      </dsp:nvSpPr>
      <dsp:spPr>
        <a:xfrm>
          <a:off x="3395523" y="0"/>
          <a:ext cx="824156" cy="1948992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บริษัท ประชารัฐ        รักสามัคคีจังหวัด</a:t>
          </a:r>
          <a:endParaRPr lang="th-TH" sz="1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395523" y="779596"/>
        <a:ext cx="824156" cy="779596"/>
      </dsp:txXfrm>
    </dsp:sp>
    <dsp:sp modelId="{BE0536E0-1718-4B16-A392-6769947E18B7}">
      <dsp:nvSpPr>
        <dsp:cNvPr id="0" name=""/>
        <dsp:cNvSpPr/>
      </dsp:nvSpPr>
      <dsp:spPr>
        <a:xfrm>
          <a:off x="3483094" y="116939"/>
          <a:ext cx="649014" cy="649014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10385A-DCA8-457C-8DDA-F8786BBE4244}">
      <dsp:nvSpPr>
        <dsp:cNvPr id="0" name=""/>
        <dsp:cNvSpPr/>
      </dsp:nvSpPr>
      <dsp:spPr>
        <a:xfrm>
          <a:off x="168787" y="1559193"/>
          <a:ext cx="3882105" cy="292348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C2CD06-4DB2-4B66-BA94-5ED7BEE4DDF4}">
      <dsp:nvSpPr>
        <dsp:cNvPr id="0" name=""/>
        <dsp:cNvSpPr/>
      </dsp:nvSpPr>
      <dsp:spPr>
        <a:xfrm rot="16200000">
          <a:off x="-1381824" y="2053127"/>
          <a:ext cx="3213180" cy="343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3089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ประชาชนลดรายจ่าย</a:t>
          </a:r>
          <a:endParaRPr lang="th-TH" sz="2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-1381824" y="2053127"/>
        <a:ext cx="3213180" cy="343660"/>
      </dsp:txXfrm>
    </dsp:sp>
    <dsp:sp modelId="{7C4B0732-8029-4F87-825C-B5463B7537BF}">
      <dsp:nvSpPr>
        <dsp:cNvPr id="0" name=""/>
        <dsp:cNvSpPr/>
      </dsp:nvSpPr>
      <dsp:spPr>
        <a:xfrm>
          <a:off x="396596" y="618367"/>
          <a:ext cx="1711792" cy="321318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303089" rIns="170688" bIns="170688" numCol="1" spcCol="1270" anchor="t" anchorCtr="0">
          <a:noAutofit/>
        </a:bodyPr>
        <a:lstStyle/>
        <a:p>
          <a:pPr marL="0" lvl="1" indent="0" algn="thaiDi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9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 ประชาชนลดรายจ่ายจากโรคที่เกิดจากสารเคมีปนเปื้อนในอาหารเพื่อคุ้มครองผู้บริโภคให้ได้รับประทานอาหารที่ปลอดภัยจากสารพิษ</a:t>
          </a:r>
          <a:r>
            <a:rPr lang="th-TH" sz="19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และสาร</a:t>
          </a:r>
          <a:r>
            <a:rPr lang="th-TH" sz="19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ปนเปื้อน </a:t>
          </a:r>
          <a:endParaRPr lang="th-TH" sz="1900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96596" y="618367"/>
        <a:ext cx="1711792" cy="3213180"/>
      </dsp:txXfrm>
    </dsp:sp>
    <dsp:sp modelId="{9D32B2ED-8A12-4D4F-A257-1BBB76A76B86}">
      <dsp:nvSpPr>
        <dsp:cNvPr id="0" name=""/>
        <dsp:cNvSpPr/>
      </dsp:nvSpPr>
      <dsp:spPr>
        <a:xfrm>
          <a:off x="52935" y="164736"/>
          <a:ext cx="687320" cy="687320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6AE588-9856-482B-9056-988CDEB98A15}">
      <dsp:nvSpPr>
        <dsp:cNvPr id="0" name=""/>
        <dsp:cNvSpPr/>
      </dsp:nvSpPr>
      <dsp:spPr>
        <a:xfrm rot="16200000">
          <a:off x="1115279" y="2053127"/>
          <a:ext cx="3213180" cy="343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3089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สนับสนุนกลุ่มเกษตรกร</a:t>
          </a:r>
          <a:endParaRPr lang="th-TH" sz="2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1115279" y="2053127"/>
        <a:ext cx="3213180" cy="343660"/>
      </dsp:txXfrm>
    </dsp:sp>
    <dsp:sp modelId="{60AE8B3A-7720-49B5-8114-3F5DDB1A4B93}">
      <dsp:nvSpPr>
        <dsp:cNvPr id="0" name=""/>
        <dsp:cNvSpPr/>
      </dsp:nvSpPr>
      <dsp:spPr>
        <a:xfrm>
          <a:off x="2888692" y="469388"/>
          <a:ext cx="1989462" cy="3459534"/>
        </a:xfrm>
        <a:prstGeom prst="rect">
          <a:avLst/>
        </a:prstGeom>
        <a:solidFill>
          <a:schemeClr val="accent5">
            <a:hueOff val="-3676673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303089" rIns="142240" bIns="142240" numCol="1" spcCol="1270" anchor="t" anchorCtr="0">
          <a:noAutofit/>
        </a:bodyPr>
        <a:lstStyle/>
        <a:p>
          <a:pPr marL="0" lvl="1" indent="0" algn="thaiDi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00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</a:t>
          </a:r>
          <a:r>
            <a:rPr lang="th-TH" sz="180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ทำเกษตรปลอดภัยหรือเกษตรอินทรีย์ เพิ่มรายได้เกษตรกร</a:t>
          </a:r>
          <a:endParaRPr lang="th-TH" sz="1800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  <a:p>
          <a:pPr marL="0" lvl="1" indent="0" algn="thaiDi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80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 มีเงื่อนไขพิเศษในการรับซื้อพืชผัก ผลไม้ ปลอดสารพิษจากเกษตรกรในชุมชนในราคาที่สูงกว่าท้องตลาด เป็นการสร้างรายได้ที่แน่นอนให้กับเกษตรกรในพื้นที่ และทำให้การขับเคลื่อนมีความยั่งยืน</a:t>
          </a:r>
          <a:endParaRPr lang="th-TH" sz="1800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2888692" y="469388"/>
        <a:ext cx="1989462" cy="3459534"/>
      </dsp:txXfrm>
    </dsp:sp>
    <dsp:sp modelId="{4D571FA3-C28D-40D8-9D4A-1E94E9C70369}">
      <dsp:nvSpPr>
        <dsp:cNvPr id="0" name=""/>
        <dsp:cNvSpPr/>
      </dsp:nvSpPr>
      <dsp:spPr>
        <a:xfrm>
          <a:off x="2500545" y="0"/>
          <a:ext cx="687320" cy="687320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7359FB-5847-40A4-9BE5-4D1B4313F059}">
      <dsp:nvSpPr>
        <dsp:cNvPr id="0" name=""/>
        <dsp:cNvSpPr/>
      </dsp:nvSpPr>
      <dsp:spPr>
        <a:xfrm rot="16200000">
          <a:off x="3751217" y="2053127"/>
          <a:ext cx="3213180" cy="343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03089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ปรับแก้กฎระเบียบ</a:t>
          </a:r>
          <a:endParaRPr lang="th-TH" sz="24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3751217" y="2053127"/>
        <a:ext cx="3213180" cy="343660"/>
      </dsp:txXfrm>
    </dsp:sp>
    <dsp:sp modelId="{8B32489A-08F1-4325-A180-24963A5CE524}">
      <dsp:nvSpPr>
        <dsp:cNvPr id="0" name=""/>
        <dsp:cNvSpPr/>
      </dsp:nvSpPr>
      <dsp:spPr>
        <a:xfrm>
          <a:off x="5529637" y="618367"/>
          <a:ext cx="1711792" cy="3213180"/>
        </a:xfrm>
        <a:prstGeom prst="rect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303089" rIns="170688" bIns="170688" numCol="1" spcCol="1270" anchor="t" anchorCtr="0">
          <a:noAutofit/>
        </a:bodyPr>
        <a:lstStyle/>
        <a:p>
          <a:pPr marL="171450" lvl="1" indent="-171450" algn="thaiDist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90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ปรับแก้ไขกฎระเบียบให้สามารถซื้อพืชผักปลอดสารในราคาที่สูง</a:t>
          </a:r>
          <a:r>
            <a:rPr lang="th-TH" sz="190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กว่าเดิมและ</a:t>
          </a:r>
          <a:r>
            <a:rPr lang="th-TH" sz="1900" kern="1200" dirty="0" smtClean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rPr>
            <a:t>เปิดตลาดสีเขียวขายผักปลอดภัย</a:t>
          </a:r>
          <a:endParaRPr lang="th-TH" sz="1900" kern="1200" dirty="0">
            <a:solidFill>
              <a:schemeClr val="tx1"/>
            </a:solidFill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5529637" y="618367"/>
        <a:ext cx="1711792" cy="3213180"/>
      </dsp:txXfrm>
    </dsp:sp>
    <dsp:sp modelId="{3D752918-5F95-441B-BA27-AA5061B55AC1}">
      <dsp:nvSpPr>
        <dsp:cNvPr id="0" name=""/>
        <dsp:cNvSpPr/>
      </dsp:nvSpPr>
      <dsp:spPr>
        <a:xfrm>
          <a:off x="5185977" y="164736"/>
          <a:ext cx="687320" cy="687320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8283BD-9461-4551-9009-F5553F36D3C6}">
      <dsp:nvSpPr>
        <dsp:cNvPr id="0" name=""/>
        <dsp:cNvSpPr/>
      </dsp:nvSpPr>
      <dsp:spPr>
        <a:xfrm>
          <a:off x="689522" y="1012"/>
          <a:ext cx="1362979" cy="6814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โรงพยาบาล</a:t>
          </a:r>
          <a:endParaRPr lang="th-TH" sz="20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709482" y="20972"/>
        <a:ext cx="1323059" cy="641569"/>
      </dsp:txXfrm>
    </dsp:sp>
    <dsp:sp modelId="{B8EF2825-0729-412E-A156-03702C00435E}">
      <dsp:nvSpPr>
        <dsp:cNvPr id="0" name=""/>
        <dsp:cNvSpPr/>
      </dsp:nvSpPr>
      <dsp:spPr>
        <a:xfrm>
          <a:off x="825820" y="682501"/>
          <a:ext cx="136297" cy="5111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1117"/>
              </a:lnTo>
              <a:lnTo>
                <a:pt x="136297" y="51111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54E311-F4CB-42A1-9D6C-6288F1F1E2DD}">
      <dsp:nvSpPr>
        <dsp:cNvPr id="0" name=""/>
        <dsp:cNvSpPr/>
      </dsp:nvSpPr>
      <dsp:spPr>
        <a:xfrm>
          <a:off x="962118" y="852874"/>
          <a:ext cx="1090383" cy="681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โรงเรียน</a:t>
          </a:r>
          <a:endParaRPr lang="th-TH" sz="20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982078" y="872834"/>
        <a:ext cx="1050463" cy="641569"/>
      </dsp:txXfrm>
    </dsp:sp>
    <dsp:sp modelId="{D9E83196-0AF2-4059-AB88-60296DD9F499}">
      <dsp:nvSpPr>
        <dsp:cNvPr id="0" name=""/>
        <dsp:cNvSpPr/>
      </dsp:nvSpPr>
      <dsp:spPr>
        <a:xfrm>
          <a:off x="825820" y="682501"/>
          <a:ext cx="136297" cy="13629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62979"/>
              </a:lnTo>
              <a:lnTo>
                <a:pt x="136297" y="1362979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8F673A-F543-4206-AEEA-D876DF248C96}">
      <dsp:nvSpPr>
        <dsp:cNvPr id="0" name=""/>
        <dsp:cNvSpPr/>
      </dsp:nvSpPr>
      <dsp:spPr>
        <a:xfrm>
          <a:off x="962118" y="1704736"/>
          <a:ext cx="1090383" cy="681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3676673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โรงแรม</a:t>
          </a:r>
          <a:endParaRPr lang="th-TH" sz="20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982078" y="1724696"/>
        <a:ext cx="1050463" cy="641569"/>
      </dsp:txXfrm>
    </dsp:sp>
    <dsp:sp modelId="{8F83FB0A-23F0-4E5F-A6AD-A95E428BA69F}">
      <dsp:nvSpPr>
        <dsp:cNvPr id="0" name=""/>
        <dsp:cNvSpPr/>
      </dsp:nvSpPr>
      <dsp:spPr>
        <a:xfrm>
          <a:off x="825820" y="682501"/>
          <a:ext cx="136297" cy="22148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4841"/>
              </a:lnTo>
              <a:lnTo>
                <a:pt x="136297" y="221484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F3650-8F9A-4337-B39B-647391878369}">
      <dsp:nvSpPr>
        <dsp:cNvPr id="0" name=""/>
        <dsp:cNvSpPr/>
      </dsp:nvSpPr>
      <dsp:spPr>
        <a:xfrm>
          <a:off x="962118" y="2556598"/>
          <a:ext cx="1090383" cy="681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5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ร้านอาหาร</a:t>
          </a:r>
          <a:endParaRPr lang="th-TH" sz="20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982078" y="2576558"/>
        <a:ext cx="1050463" cy="64156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739F8E-6951-4CDF-85E5-23C46CCB993D}">
      <dsp:nvSpPr>
        <dsp:cNvPr id="0" name=""/>
        <dsp:cNvSpPr/>
      </dsp:nvSpPr>
      <dsp:spPr>
        <a:xfrm>
          <a:off x="0" y="0"/>
          <a:ext cx="2528509" cy="308299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kern="1200" dirty="0" smtClean="0">
            <a:latin typeface="TH SarabunPSK" panose="020B0500040200020003" pitchFamily="34" charset="-34"/>
            <a:cs typeface="TH SarabunPSK" panose="020B0500040200020003" pitchFamily="34" charset="-34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การ</a:t>
          </a:r>
          <a:r>
            <a:rPr lang="th-TH" sz="1600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ดำเนินการโครงการโรงพยาบาลอาหารปลอดภัยเริ่มดำเนินการตั้งแต่ปี 2560        มีโรงพยาบาลที่เข้าร่วมโครงการโรงพยาบาลอาหารปลอดภัย 878 แห่ง                </a:t>
          </a:r>
          <a:r>
            <a:rPr lang="th-TH" sz="2000" b="1" kern="1200" dirty="0" smtClean="0">
              <a:latin typeface="TH SarabunPSK" panose="020B0500040200020003" pitchFamily="34" charset="-34"/>
              <a:cs typeface="TH SarabunPSK" panose="020B0500040200020003" pitchFamily="34" charset="-34"/>
            </a:rPr>
            <a:t>และจะขยายให้ครบ 960 แห่ง               ทุกโรงพยาบาลใน ปี 2562</a:t>
          </a:r>
          <a:endParaRPr lang="th-TH" sz="2000" b="1" kern="1200" dirty="0">
            <a:latin typeface="TH SarabunPSK" panose="020B0500040200020003" pitchFamily="34" charset="-34"/>
            <a:cs typeface="TH SarabunPSK" panose="020B0500040200020003" pitchFamily="34" charset="-34"/>
          </a:endParaRPr>
        </a:p>
      </dsp:txBody>
      <dsp:txXfrm>
        <a:off x="0" y="1233196"/>
        <a:ext cx="2528509" cy="1233196"/>
      </dsp:txXfrm>
    </dsp:sp>
    <dsp:sp modelId="{1D8ED423-4694-460E-A226-726B2128A098}">
      <dsp:nvSpPr>
        <dsp:cNvPr id="0" name=""/>
        <dsp:cNvSpPr/>
      </dsp:nvSpPr>
      <dsp:spPr>
        <a:xfrm>
          <a:off x="759427" y="98916"/>
          <a:ext cx="1026636" cy="102663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10385A-DCA8-457C-8DDA-F8786BBE4244}">
      <dsp:nvSpPr>
        <dsp:cNvPr id="0" name=""/>
        <dsp:cNvSpPr/>
      </dsp:nvSpPr>
      <dsp:spPr>
        <a:xfrm>
          <a:off x="89648" y="2731917"/>
          <a:ext cx="2326229" cy="337985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08B67D-6883-431F-AA41-AC2A89F4702C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1B1DB-5739-4955-8D79-1A5CE74827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28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3989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085087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10336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72050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77553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5188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13106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21776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07248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48391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67593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084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097399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41000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64106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89103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64582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03552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42150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80324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4702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29214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546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33970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78647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16197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26718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46733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81685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58332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79137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03627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62713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336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59405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60905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18366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3342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48895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7762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8592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873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105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5002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868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497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1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6790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5563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2961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2177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182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8407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6721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7257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2694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5421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262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061858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2479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6809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9488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4884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2558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4571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3197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1782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7304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475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022472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9822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2691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9933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335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1121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84867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3562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70955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739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543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57755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3594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5045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7923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386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60445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74909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066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1226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7207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140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25507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5703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69060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739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96889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3214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9485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38668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47143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8393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881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714801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56180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647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47696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5290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4772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28714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6011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46138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DFF08F-DC6B-4601-B491-B0F83F6DD2D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B73BC-B049-4115-A692-8D63A059BFB8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11210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E28D29-1ECB-41DF-951B-2A23F95AD026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8E3F4F-51B2-42EE-AFA2-40C4572185CC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439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39172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DFF08F-DC6B-4601-B491-B0F83F6DD2D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B73BC-B049-4115-A692-8D63A059BFB8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6877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DFF08F-DC6B-4601-B491-B0F83F6DD2D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B73BC-B049-4115-A692-8D63A059BFB8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20080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DFF08F-DC6B-4601-B491-B0F83F6DD2D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B73BC-B049-4115-A692-8D63A059BFB8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46197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DFF08F-DC6B-4601-B491-B0F83F6DD2D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B73BC-B049-4115-A692-8D63A059BFB8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77925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DFF08F-DC6B-4601-B491-B0F83F6DD2D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B73BC-B049-4115-A692-8D63A059BFB8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6178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DFF08F-DC6B-4601-B491-B0F83F6DD2D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B73BC-B049-4115-A692-8D63A059BFB8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6160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DFF08F-DC6B-4601-B491-B0F83F6DD2D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B73BC-B049-4115-A692-8D63A059BFB8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71964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DFF08F-DC6B-4601-B491-B0F83F6DD2D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B73BC-B049-4115-A692-8D63A059BFB8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29353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DFF08F-DC6B-4601-B491-B0F83F6DD2DA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AB73BC-B049-4115-A692-8D63A059BFB8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92500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12192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3392" y="2276872"/>
            <a:ext cx="109728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9898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0218034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0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51039431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3" y="0"/>
            <a:ext cx="10032437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831637" y="1268760"/>
            <a:ext cx="8750763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845429" y="1844825"/>
            <a:ext cx="8750763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388963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6780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18852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28233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94164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75933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9391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5103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1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9C3E6-4D92-4CF8-BAD3-7C9C61F055BA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628F7-E2D5-47F3-ABEE-3CA489AB2E3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714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681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35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B143C-2208-4E7B-96AB-8BB3AA8E46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AB8C3-1D67-4176-A606-C5BC9EE02FF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196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347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742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72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42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31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9C3E6-4D92-4CF8-BAD3-7C9C61F055B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628F7-E2D5-47F3-ABEE-3CA489AB2E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072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8DCCD61-643D-44A5-A450-3A42A50CBC1E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4/28/2020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A2F0832-F084-422D-97D1-AF848F4F2C34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812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97280"/>
            <a:fld id="{8B04C7CF-99E9-47C5-93B8-85F00DB326B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9728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97280"/>
            <a:fld id="{4125BD98-465A-4903-B600-655985F9EEB7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09728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404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diagramLayout" Target="../diagrams/layout13.xml"/><Relationship Id="rId18" Type="http://schemas.openxmlformats.org/officeDocument/2006/relationships/diagramLayout" Target="../diagrams/layout14.xml"/><Relationship Id="rId26" Type="http://schemas.microsoft.com/office/2007/relationships/diagramDrawing" Target="../diagrams/drawing15.xml"/><Relationship Id="rId39" Type="http://schemas.microsoft.com/office/2007/relationships/diagramDrawing" Target="../diagrams/drawing17.xml"/><Relationship Id="rId3" Type="http://schemas.openxmlformats.org/officeDocument/2006/relationships/diagramLayout" Target="../diagrams/layout12.xml"/><Relationship Id="rId21" Type="http://schemas.microsoft.com/office/2007/relationships/diagramDrawing" Target="../diagrams/drawing14.xml"/><Relationship Id="rId34" Type="http://schemas.openxmlformats.org/officeDocument/2006/relationships/image" Target="../media/image72.jpeg"/><Relationship Id="rId42" Type="http://schemas.microsoft.com/office/2007/relationships/hdphoto" Target="../media/hdphoto2.wdp"/><Relationship Id="rId7" Type="http://schemas.openxmlformats.org/officeDocument/2006/relationships/image" Target="../media/image65.jpeg"/><Relationship Id="rId12" Type="http://schemas.openxmlformats.org/officeDocument/2006/relationships/diagramData" Target="../diagrams/data13.xml"/><Relationship Id="rId17" Type="http://schemas.openxmlformats.org/officeDocument/2006/relationships/diagramData" Target="../diagrams/data14.xml"/><Relationship Id="rId25" Type="http://schemas.openxmlformats.org/officeDocument/2006/relationships/diagramColors" Target="../diagrams/colors15.xml"/><Relationship Id="rId33" Type="http://schemas.openxmlformats.org/officeDocument/2006/relationships/image" Target="../media/image71.jpeg"/><Relationship Id="rId38" Type="http://schemas.openxmlformats.org/officeDocument/2006/relationships/diagramColors" Target="../diagrams/colors17.xml"/><Relationship Id="rId2" Type="http://schemas.openxmlformats.org/officeDocument/2006/relationships/diagramData" Target="../diagrams/data12.xml"/><Relationship Id="rId16" Type="http://schemas.microsoft.com/office/2007/relationships/diagramDrawing" Target="../diagrams/drawing13.xml"/><Relationship Id="rId20" Type="http://schemas.openxmlformats.org/officeDocument/2006/relationships/diagramColors" Target="../diagrams/colors14.xml"/><Relationship Id="rId29" Type="http://schemas.openxmlformats.org/officeDocument/2006/relationships/diagramQuickStyle" Target="../diagrams/quickStyle16.xml"/><Relationship Id="rId41" Type="http://schemas.openxmlformats.org/officeDocument/2006/relationships/image" Target="../media/image74.png"/><Relationship Id="rId1" Type="http://schemas.openxmlformats.org/officeDocument/2006/relationships/slideLayout" Target="../slideLayouts/slideLayout45.xml"/><Relationship Id="rId6" Type="http://schemas.microsoft.com/office/2007/relationships/diagramDrawing" Target="../diagrams/drawing12.xml"/><Relationship Id="rId11" Type="http://schemas.openxmlformats.org/officeDocument/2006/relationships/image" Target="../media/image69.jpeg"/><Relationship Id="rId24" Type="http://schemas.openxmlformats.org/officeDocument/2006/relationships/diagramQuickStyle" Target="../diagrams/quickStyle15.xml"/><Relationship Id="rId32" Type="http://schemas.openxmlformats.org/officeDocument/2006/relationships/image" Target="../media/image70.jpeg"/><Relationship Id="rId37" Type="http://schemas.openxmlformats.org/officeDocument/2006/relationships/diagramQuickStyle" Target="../diagrams/quickStyle17.xml"/><Relationship Id="rId40" Type="http://schemas.openxmlformats.org/officeDocument/2006/relationships/image" Target="../media/image73.jpg"/><Relationship Id="rId45" Type="http://schemas.openxmlformats.org/officeDocument/2006/relationships/image" Target="../media/image77.jpeg"/><Relationship Id="rId5" Type="http://schemas.openxmlformats.org/officeDocument/2006/relationships/diagramColors" Target="../diagrams/colors12.xml"/><Relationship Id="rId15" Type="http://schemas.openxmlformats.org/officeDocument/2006/relationships/diagramColors" Target="../diagrams/colors13.xml"/><Relationship Id="rId23" Type="http://schemas.openxmlformats.org/officeDocument/2006/relationships/diagramLayout" Target="../diagrams/layout15.xml"/><Relationship Id="rId28" Type="http://schemas.openxmlformats.org/officeDocument/2006/relationships/diagramLayout" Target="../diagrams/layout16.xml"/><Relationship Id="rId36" Type="http://schemas.openxmlformats.org/officeDocument/2006/relationships/diagramLayout" Target="../diagrams/layout17.xml"/><Relationship Id="rId10" Type="http://schemas.openxmlformats.org/officeDocument/2006/relationships/image" Target="../media/image68.jpeg"/><Relationship Id="rId19" Type="http://schemas.openxmlformats.org/officeDocument/2006/relationships/diagramQuickStyle" Target="../diagrams/quickStyle14.xml"/><Relationship Id="rId31" Type="http://schemas.microsoft.com/office/2007/relationships/diagramDrawing" Target="../diagrams/drawing16.xml"/><Relationship Id="rId44" Type="http://schemas.openxmlformats.org/officeDocument/2006/relationships/image" Target="../media/image76.png"/><Relationship Id="rId4" Type="http://schemas.openxmlformats.org/officeDocument/2006/relationships/diagramQuickStyle" Target="../diagrams/quickStyle12.xml"/><Relationship Id="rId9" Type="http://schemas.openxmlformats.org/officeDocument/2006/relationships/image" Target="../media/image67.jpeg"/><Relationship Id="rId14" Type="http://schemas.openxmlformats.org/officeDocument/2006/relationships/diagramQuickStyle" Target="../diagrams/quickStyle13.xml"/><Relationship Id="rId22" Type="http://schemas.openxmlformats.org/officeDocument/2006/relationships/diagramData" Target="../diagrams/data15.xml"/><Relationship Id="rId27" Type="http://schemas.openxmlformats.org/officeDocument/2006/relationships/diagramData" Target="../diagrams/data16.xml"/><Relationship Id="rId30" Type="http://schemas.openxmlformats.org/officeDocument/2006/relationships/diagramColors" Target="../diagrams/colors16.xml"/><Relationship Id="rId35" Type="http://schemas.openxmlformats.org/officeDocument/2006/relationships/diagramData" Target="../diagrams/data17.xml"/><Relationship Id="rId43" Type="http://schemas.openxmlformats.org/officeDocument/2006/relationships/image" Target="../media/image7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13" Type="http://schemas.openxmlformats.org/officeDocument/2006/relationships/diagramColors" Target="../diagrams/colors19.xml"/><Relationship Id="rId18" Type="http://schemas.openxmlformats.org/officeDocument/2006/relationships/diagramLayout" Target="../diagrams/layout20.xml"/><Relationship Id="rId26" Type="http://schemas.openxmlformats.org/officeDocument/2006/relationships/diagramColors" Target="../diagrams/colors21.xml"/><Relationship Id="rId3" Type="http://schemas.openxmlformats.org/officeDocument/2006/relationships/diagramLayout" Target="../diagrams/layout18.xml"/><Relationship Id="rId21" Type="http://schemas.microsoft.com/office/2007/relationships/diagramDrawing" Target="../diagrams/drawing20.xml"/><Relationship Id="rId7" Type="http://schemas.openxmlformats.org/officeDocument/2006/relationships/image" Target="../media/image78.jpg"/><Relationship Id="rId12" Type="http://schemas.openxmlformats.org/officeDocument/2006/relationships/diagramQuickStyle" Target="../diagrams/quickStyle19.xml"/><Relationship Id="rId17" Type="http://schemas.openxmlformats.org/officeDocument/2006/relationships/diagramData" Target="../diagrams/data20.xml"/><Relationship Id="rId25" Type="http://schemas.openxmlformats.org/officeDocument/2006/relationships/diagramQuickStyle" Target="../diagrams/quickStyle21.xml"/><Relationship Id="rId2" Type="http://schemas.openxmlformats.org/officeDocument/2006/relationships/diagramData" Target="../diagrams/data18.xml"/><Relationship Id="rId16" Type="http://schemas.openxmlformats.org/officeDocument/2006/relationships/image" Target="../media/image81.jpeg"/><Relationship Id="rId20" Type="http://schemas.openxmlformats.org/officeDocument/2006/relationships/diagramColors" Target="../diagrams/colors20.xml"/><Relationship Id="rId1" Type="http://schemas.openxmlformats.org/officeDocument/2006/relationships/slideLayout" Target="../slideLayouts/slideLayout34.xml"/><Relationship Id="rId6" Type="http://schemas.microsoft.com/office/2007/relationships/diagramDrawing" Target="../diagrams/drawing18.xml"/><Relationship Id="rId11" Type="http://schemas.openxmlformats.org/officeDocument/2006/relationships/diagramLayout" Target="../diagrams/layout19.xml"/><Relationship Id="rId24" Type="http://schemas.openxmlformats.org/officeDocument/2006/relationships/diagramLayout" Target="../diagrams/layout21.xml"/><Relationship Id="rId5" Type="http://schemas.openxmlformats.org/officeDocument/2006/relationships/diagramColors" Target="../diagrams/colors18.xml"/><Relationship Id="rId15" Type="http://schemas.openxmlformats.org/officeDocument/2006/relationships/image" Target="../media/image80.jpeg"/><Relationship Id="rId23" Type="http://schemas.openxmlformats.org/officeDocument/2006/relationships/diagramData" Target="../diagrams/data21.xml"/><Relationship Id="rId10" Type="http://schemas.openxmlformats.org/officeDocument/2006/relationships/diagramData" Target="../diagrams/data19.xml"/><Relationship Id="rId19" Type="http://schemas.openxmlformats.org/officeDocument/2006/relationships/diagramQuickStyle" Target="../diagrams/quickStyle20.xml"/><Relationship Id="rId4" Type="http://schemas.openxmlformats.org/officeDocument/2006/relationships/diagramQuickStyle" Target="../diagrams/quickStyle18.xml"/><Relationship Id="rId9" Type="http://schemas.openxmlformats.org/officeDocument/2006/relationships/image" Target="../media/image12.jpeg"/><Relationship Id="rId14" Type="http://schemas.microsoft.com/office/2007/relationships/diagramDrawing" Target="../diagrams/drawing19.xml"/><Relationship Id="rId22" Type="http://schemas.openxmlformats.org/officeDocument/2006/relationships/image" Target="../media/image82.jpeg"/><Relationship Id="rId27" Type="http://schemas.microsoft.com/office/2007/relationships/diagramDrawing" Target="../diagrams/drawing2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3.xml"/><Relationship Id="rId13" Type="http://schemas.openxmlformats.org/officeDocument/2006/relationships/image" Target="../media/image84.png"/><Relationship Id="rId18" Type="http://schemas.microsoft.com/office/2007/relationships/diagramDrawing" Target="../diagrams/drawing24.xml"/><Relationship Id="rId26" Type="http://schemas.openxmlformats.org/officeDocument/2006/relationships/image" Target="../media/image87.jpeg"/><Relationship Id="rId3" Type="http://schemas.openxmlformats.org/officeDocument/2006/relationships/diagramData" Target="../diagrams/data22.xml"/><Relationship Id="rId21" Type="http://schemas.openxmlformats.org/officeDocument/2006/relationships/diagramLayout" Target="../diagrams/layout25.xml"/><Relationship Id="rId7" Type="http://schemas.microsoft.com/office/2007/relationships/diagramDrawing" Target="../diagrams/drawing22.xml"/><Relationship Id="rId12" Type="http://schemas.microsoft.com/office/2007/relationships/diagramDrawing" Target="../diagrams/drawing23.xml"/><Relationship Id="rId17" Type="http://schemas.openxmlformats.org/officeDocument/2006/relationships/diagramColors" Target="../diagrams/colors24.xml"/><Relationship Id="rId25" Type="http://schemas.openxmlformats.org/officeDocument/2006/relationships/image" Target="../media/image86.jpeg"/><Relationship Id="rId2" Type="http://schemas.openxmlformats.org/officeDocument/2006/relationships/image" Target="../media/image83.jpg"/><Relationship Id="rId16" Type="http://schemas.openxmlformats.org/officeDocument/2006/relationships/diagramQuickStyle" Target="../diagrams/quickStyle24.xml"/><Relationship Id="rId20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11" Type="http://schemas.openxmlformats.org/officeDocument/2006/relationships/diagramColors" Target="../diagrams/colors23.xml"/><Relationship Id="rId24" Type="http://schemas.microsoft.com/office/2007/relationships/diagramDrawing" Target="../diagrams/drawing25.xml"/><Relationship Id="rId5" Type="http://schemas.openxmlformats.org/officeDocument/2006/relationships/diagramQuickStyle" Target="../diagrams/quickStyle22.xml"/><Relationship Id="rId15" Type="http://schemas.openxmlformats.org/officeDocument/2006/relationships/diagramLayout" Target="../diagrams/layout24.xml"/><Relationship Id="rId23" Type="http://schemas.openxmlformats.org/officeDocument/2006/relationships/diagramColors" Target="../diagrams/colors25.xml"/><Relationship Id="rId28" Type="http://schemas.openxmlformats.org/officeDocument/2006/relationships/image" Target="../media/image89.jpeg"/><Relationship Id="rId10" Type="http://schemas.openxmlformats.org/officeDocument/2006/relationships/diagramQuickStyle" Target="../diagrams/quickStyle23.xml"/><Relationship Id="rId19" Type="http://schemas.openxmlformats.org/officeDocument/2006/relationships/image" Target="../media/image85.jpeg"/><Relationship Id="rId4" Type="http://schemas.openxmlformats.org/officeDocument/2006/relationships/diagramLayout" Target="../diagrams/layout22.xml"/><Relationship Id="rId9" Type="http://schemas.openxmlformats.org/officeDocument/2006/relationships/diagramLayout" Target="../diagrams/layout23.xml"/><Relationship Id="rId14" Type="http://schemas.openxmlformats.org/officeDocument/2006/relationships/diagramData" Target="../diagrams/data24.xml"/><Relationship Id="rId22" Type="http://schemas.openxmlformats.org/officeDocument/2006/relationships/diagramQuickStyle" Target="../diagrams/quickStyle25.xml"/><Relationship Id="rId27" Type="http://schemas.openxmlformats.org/officeDocument/2006/relationships/image" Target="../media/image8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6.xml"/><Relationship Id="rId13" Type="http://schemas.openxmlformats.org/officeDocument/2006/relationships/diagramData" Target="../diagrams/data27.xml"/><Relationship Id="rId3" Type="http://schemas.openxmlformats.org/officeDocument/2006/relationships/image" Target="../media/image91.png"/><Relationship Id="rId7" Type="http://schemas.openxmlformats.org/officeDocument/2006/relationships/diagramQuickStyle" Target="../diagrams/quickStyle26.xml"/><Relationship Id="rId12" Type="http://schemas.openxmlformats.org/officeDocument/2006/relationships/image" Target="../media/image95.jpeg"/><Relationship Id="rId17" Type="http://schemas.microsoft.com/office/2007/relationships/diagramDrawing" Target="../diagrams/drawing27.xml"/><Relationship Id="rId2" Type="http://schemas.openxmlformats.org/officeDocument/2006/relationships/image" Target="../media/image90.jpeg"/><Relationship Id="rId16" Type="http://schemas.openxmlformats.org/officeDocument/2006/relationships/diagramColors" Target="../diagrams/colors27.xml"/><Relationship Id="rId1" Type="http://schemas.openxmlformats.org/officeDocument/2006/relationships/slideLayout" Target="../slideLayouts/slideLayout98.xml"/><Relationship Id="rId6" Type="http://schemas.openxmlformats.org/officeDocument/2006/relationships/diagramLayout" Target="../diagrams/layout26.xml"/><Relationship Id="rId11" Type="http://schemas.openxmlformats.org/officeDocument/2006/relationships/image" Target="../media/image94.jpeg"/><Relationship Id="rId5" Type="http://schemas.openxmlformats.org/officeDocument/2006/relationships/diagramData" Target="../diagrams/data26.xml"/><Relationship Id="rId15" Type="http://schemas.openxmlformats.org/officeDocument/2006/relationships/diagramQuickStyle" Target="../diagrams/quickStyle27.xml"/><Relationship Id="rId10" Type="http://schemas.openxmlformats.org/officeDocument/2006/relationships/image" Target="../media/image93.jpeg"/><Relationship Id="rId4" Type="http://schemas.openxmlformats.org/officeDocument/2006/relationships/image" Target="../media/image92.png"/><Relationship Id="rId9" Type="http://schemas.microsoft.com/office/2007/relationships/diagramDrawing" Target="../diagrams/drawing26.xml"/><Relationship Id="rId14" Type="http://schemas.openxmlformats.org/officeDocument/2006/relationships/diagramLayout" Target="../diagrams/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10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114.xml"/><Relationship Id="rId4" Type="http://schemas.openxmlformats.org/officeDocument/2006/relationships/image" Target="../media/image9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3" Type="http://schemas.openxmlformats.org/officeDocument/2006/relationships/diagramLayout" Target="../diagrams/layout1.xml"/><Relationship Id="rId21" Type="http://schemas.openxmlformats.org/officeDocument/2006/relationships/diagramColors" Target="../diagrams/colors4.xml"/><Relationship Id="rId7" Type="http://schemas.openxmlformats.org/officeDocument/2006/relationships/image" Target="../media/image12.jpeg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diagramData" Target="../diagrams/data1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5" Type="http://schemas.openxmlformats.org/officeDocument/2006/relationships/diagramQuickStyle" Target="../diagrams/quickStyle3.xml"/><Relationship Id="rId23" Type="http://schemas.openxmlformats.org/officeDocument/2006/relationships/image" Target="../media/image14.jpeg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openxmlformats.org/officeDocument/2006/relationships/diagramColors" Target="../diagrams/colors6.xml"/><Relationship Id="rId18" Type="http://schemas.openxmlformats.org/officeDocument/2006/relationships/image" Target="../media/image25.jpg"/><Relationship Id="rId3" Type="http://schemas.microsoft.com/office/2007/relationships/hdphoto" Target="../media/hdphoto1.wdp"/><Relationship Id="rId21" Type="http://schemas.openxmlformats.org/officeDocument/2006/relationships/image" Target="../media/image28.png"/><Relationship Id="rId7" Type="http://schemas.openxmlformats.org/officeDocument/2006/relationships/diagramColors" Target="../diagrams/colors5.xml"/><Relationship Id="rId12" Type="http://schemas.openxmlformats.org/officeDocument/2006/relationships/diagramQuickStyle" Target="../diagrams/quickStyle6.xml"/><Relationship Id="rId17" Type="http://schemas.openxmlformats.org/officeDocument/2006/relationships/image" Target="../media/image24.png"/><Relationship Id="rId2" Type="http://schemas.openxmlformats.org/officeDocument/2006/relationships/image" Target="../media/image15.png"/><Relationship Id="rId16" Type="http://schemas.openxmlformats.org/officeDocument/2006/relationships/image" Target="../media/image23.png"/><Relationship Id="rId20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11" Type="http://schemas.openxmlformats.org/officeDocument/2006/relationships/diagramLayout" Target="../diagrams/layout6.xml"/><Relationship Id="rId5" Type="http://schemas.openxmlformats.org/officeDocument/2006/relationships/diagramLayout" Target="../diagrams/layout5.xml"/><Relationship Id="rId15" Type="http://schemas.openxmlformats.org/officeDocument/2006/relationships/image" Target="../media/image22.jpeg"/><Relationship Id="rId10" Type="http://schemas.openxmlformats.org/officeDocument/2006/relationships/diagramData" Target="../diagrams/data6.xml"/><Relationship Id="rId19" Type="http://schemas.openxmlformats.org/officeDocument/2006/relationships/image" Target="../media/image26.jpg"/><Relationship Id="rId4" Type="http://schemas.openxmlformats.org/officeDocument/2006/relationships/diagramData" Target="../diagrams/data5.xml"/><Relationship Id="rId9" Type="http://schemas.openxmlformats.org/officeDocument/2006/relationships/image" Target="../media/image16.png"/><Relationship Id="rId14" Type="http://schemas.microsoft.com/office/2007/relationships/diagramDrawing" Target="../diagrams/drawin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18" Type="http://schemas.openxmlformats.org/officeDocument/2006/relationships/image" Target="../media/image34.jpeg"/><Relationship Id="rId3" Type="http://schemas.openxmlformats.org/officeDocument/2006/relationships/diagramLayout" Target="../diagrams/layout7.xml"/><Relationship Id="rId21" Type="http://schemas.openxmlformats.org/officeDocument/2006/relationships/image" Target="../media/image37.jpeg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17" Type="http://schemas.openxmlformats.org/officeDocument/2006/relationships/image" Target="../media/image33.jpg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20" Type="http://schemas.openxmlformats.org/officeDocument/2006/relationships/image" Target="../media/image36.jpeg"/><Relationship Id="rId1" Type="http://schemas.openxmlformats.org/officeDocument/2006/relationships/slideLayout" Target="../slideLayouts/slideLayout67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23" Type="http://schemas.openxmlformats.org/officeDocument/2006/relationships/image" Target="../media/image39.jpeg"/><Relationship Id="rId10" Type="http://schemas.openxmlformats.org/officeDocument/2006/relationships/diagramColors" Target="../diagrams/colors8.xml"/><Relationship Id="rId19" Type="http://schemas.openxmlformats.org/officeDocument/2006/relationships/image" Target="../media/image35.jpeg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Relationship Id="rId22" Type="http://schemas.openxmlformats.org/officeDocument/2006/relationships/image" Target="../media/image3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6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11" Type="http://schemas.openxmlformats.org/officeDocument/2006/relationships/image" Target="../media/image45.png"/><Relationship Id="rId5" Type="http://schemas.openxmlformats.org/officeDocument/2006/relationships/image" Target="../media/image4.svg"/><Relationship Id="rId15" Type="http://schemas.openxmlformats.org/officeDocument/2006/relationships/image" Target="../media/image11.jpeg"/><Relationship Id="rId10" Type="http://schemas.openxmlformats.org/officeDocument/2006/relationships/image" Target="../media/image44.png"/><Relationship Id="rId4" Type="http://schemas.openxmlformats.org/officeDocument/2006/relationships/image" Target="../media/image41.png"/><Relationship Id="rId9" Type="http://schemas.openxmlformats.org/officeDocument/2006/relationships/image" Target="../media/image8.svg"/><Relationship Id="rId14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26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8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5" Type="http://schemas.openxmlformats.org/officeDocument/2006/relationships/image" Target="../media/image6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Relationship Id="rId14" Type="http://schemas.openxmlformats.org/officeDocument/2006/relationships/image" Target="../media/image5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สามเหลี่ยมมุมฉาก 45"/>
          <p:cNvSpPr/>
          <p:nvPr/>
        </p:nvSpPr>
        <p:spPr>
          <a:xfrm rot="4923073" flipV="1">
            <a:off x="10429644" y="-64712"/>
            <a:ext cx="1816784" cy="2039476"/>
          </a:xfrm>
          <a:custGeom>
            <a:avLst/>
            <a:gdLst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988808 h 988808"/>
              <a:gd name="connsiteX3" fmla="*/ 0 w 12383436"/>
              <a:gd name="connsiteY3" fmla="*/ 988808 h 988808"/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880524 h 988808"/>
              <a:gd name="connsiteX3" fmla="*/ 0 w 12383436"/>
              <a:gd name="connsiteY3" fmla="*/ 988808 h 988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3436" h="988808">
                <a:moveTo>
                  <a:pt x="0" y="988808"/>
                </a:moveTo>
                <a:lnTo>
                  <a:pt x="0" y="0"/>
                </a:lnTo>
                <a:lnTo>
                  <a:pt x="12383436" y="880524"/>
                </a:lnTo>
                <a:lnTo>
                  <a:pt x="0" y="98880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45" name="รูปภาพ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776" y="4754744"/>
            <a:ext cx="3207224" cy="2123182"/>
          </a:xfrm>
          <a:prstGeom prst="rect">
            <a:avLst/>
          </a:prstGeom>
        </p:spPr>
      </p:pic>
      <p:pic>
        <p:nvPicPr>
          <p:cNvPr id="35" name="รูปภาพ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153" y="4793289"/>
            <a:ext cx="2829315" cy="2076426"/>
          </a:xfrm>
          <a:prstGeom prst="rect">
            <a:avLst/>
          </a:prstGeom>
        </p:spPr>
      </p:pic>
      <p:pic>
        <p:nvPicPr>
          <p:cNvPr id="32" name="รูปภาพ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927" y="4785077"/>
            <a:ext cx="3315552" cy="2092849"/>
          </a:xfrm>
          <a:prstGeom prst="rect">
            <a:avLst/>
          </a:prstGeom>
        </p:spPr>
      </p:pic>
      <p:pic>
        <p:nvPicPr>
          <p:cNvPr id="20" name="รูปภาพ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98734" y="1515608"/>
            <a:ext cx="6902093" cy="3782696"/>
          </a:xfrm>
          <a:prstGeom prst="flowChartManualInpu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43023" y="1547079"/>
            <a:ext cx="8061408" cy="778132"/>
          </a:xfrm>
          <a:noFill/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รูปแบบ (</a:t>
            </a:r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Model) 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การขับเคลื่อนโรงพยาบาลอาหาร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ปลอดภัย</a:t>
            </a:r>
            <a:endParaRPr lang="en-GB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ชื่อเรื่อง 1"/>
          <p:cNvSpPr txBox="1">
            <a:spLocks/>
          </p:cNvSpPr>
          <p:nvPr/>
        </p:nvSpPr>
        <p:spPr>
          <a:xfrm>
            <a:off x="5844634" y="2490590"/>
            <a:ext cx="6005882" cy="101992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th-TH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Food Safety Hospital</a:t>
            </a:r>
            <a:r>
              <a:rPr lang="th-TH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49" name="สามเหลี่ยมมุมฉาก 48"/>
          <p:cNvSpPr/>
          <p:nvPr/>
        </p:nvSpPr>
        <p:spPr>
          <a:xfrm flipV="1">
            <a:off x="-39035" y="-1"/>
            <a:ext cx="12371404" cy="1333755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6" name="สามเหลี่ยมมุมฉาก 45"/>
          <p:cNvSpPr/>
          <p:nvPr/>
        </p:nvSpPr>
        <p:spPr>
          <a:xfrm flipV="1">
            <a:off x="-39036" y="-113035"/>
            <a:ext cx="12231036" cy="1207139"/>
          </a:xfrm>
          <a:custGeom>
            <a:avLst/>
            <a:gdLst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988808 h 988808"/>
              <a:gd name="connsiteX3" fmla="*/ 0 w 12383436"/>
              <a:gd name="connsiteY3" fmla="*/ 988808 h 988808"/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880524 h 988808"/>
              <a:gd name="connsiteX3" fmla="*/ 0 w 12383436"/>
              <a:gd name="connsiteY3" fmla="*/ 988808 h 988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3436" h="988808">
                <a:moveTo>
                  <a:pt x="0" y="988808"/>
                </a:moveTo>
                <a:lnTo>
                  <a:pt x="0" y="0"/>
                </a:lnTo>
                <a:lnTo>
                  <a:pt x="12383436" y="880524"/>
                </a:lnTo>
                <a:lnTo>
                  <a:pt x="0" y="988808"/>
                </a:lnTo>
                <a:close/>
              </a:path>
            </a:pathLst>
          </a:custGeom>
          <a:gradFill>
            <a:gsLst>
              <a:gs pos="79000">
                <a:schemeClr val="accent4">
                  <a:lumMod val="20000"/>
                  <a:lumOff val="80000"/>
                </a:schemeClr>
              </a:gs>
              <a:gs pos="58000">
                <a:schemeClr val="accent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44" name="รูปภาพ 43"/>
          <p:cNvPicPr>
            <a:picLocks noChangeAspect="1"/>
          </p:cNvPicPr>
          <p:nvPr/>
        </p:nvPicPr>
        <p:blipFill>
          <a:blip r:embed="rId6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425" y="197945"/>
            <a:ext cx="1306451" cy="540000"/>
          </a:xfrm>
          <a:prstGeom prst="rect">
            <a:avLst/>
          </a:prstGeom>
        </p:spPr>
      </p:pic>
      <p:pic>
        <p:nvPicPr>
          <p:cNvPr id="50" name="รูปภาพ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33" y="35945"/>
            <a:ext cx="862125" cy="864000"/>
          </a:xfrm>
          <a:prstGeom prst="rect">
            <a:avLst/>
          </a:prstGeom>
        </p:spPr>
      </p:pic>
      <p:pic>
        <p:nvPicPr>
          <p:cNvPr id="51" name="รูปภาพ 5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30" y="-24570"/>
            <a:ext cx="990958" cy="1044000"/>
          </a:xfrm>
          <a:prstGeom prst="rect">
            <a:avLst/>
          </a:prstGeom>
        </p:spPr>
      </p:pic>
      <p:sp>
        <p:nvSpPr>
          <p:cNvPr id="55" name="สามเหลี่ยมมุมฉาก 45"/>
          <p:cNvSpPr/>
          <p:nvPr/>
        </p:nvSpPr>
        <p:spPr>
          <a:xfrm rot="4594764" flipV="1">
            <a:off x="10865581" y="188031"/>
            <a:ext cx="1307545" cy="1342818"/>
          </a:xfrm>
          <a:custGeom>
            <a:avLst/>
            <a:gdLst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988808 h 988808"/>
              <a:gd name="connsiteX3" fmla="*/ 0 w 12383436"/>
              <a:gd name="connsiteY3" fmla="*/ 988808 h 988808"/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880524 h 988808"/>
              <a:gd name="connsiteX3" fmla="*/ 0 w 12383436"/>
              <a:gd name="connsiteY3" fmla="*/ 988808 h 988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3436" h="988808">
                <a:moveTo>
                  <a:pt x="0" y="988808"/>
                </a:moveTo>
                <a:lnTo>
                  <a:pt x="0" y="0"/>
                </a:lnTo>
                <a:lnTo>
                  <a:pt x="12383436" y="880524"/>
                </a:lnTo>
                <a:lnTo>
                  <a:pt x="0" y="988808"/>
                </a:lnTo>
                <a:close/>
              </a:path>
            </a:pathLst>
          </a:custGeom>
          <a:gradFill>
            <a:gsLst>
              <a:gs pos="32000">
                <a:schemeClr val="accent4">
                  <a:lumMod val="20000"/>
                  <a:lumOff val="80000"/>
                </a:schemeClr>
              </a:gs>
              <a:gs pos="80000">
                <a:schemeClr val="accent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60" name="รูปภาพ 59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354" y="2493131"/>
            <a:ext cx="962280" cy="1169668"/>
          </a:xfrm>
          <a:prstGeom prst="rect">
            <a:avLst/>
          </a:prstGeom>
        </p:spPr>
      </p:pic>
      <p:grpSp>
        <p:nvGrpSpPr>
          <p:cNvPr id="17" name="กลุ่ม 16"/>
          <p:cNvGrpSpPr/>
          <p:nvPr/>
        </p:nvGrpSpPr>
        <p:grpSpPr>
          <a:xfrm>
            <a:off x="-55015" y="6301524"/>
            <a:ext cx="12256120" cy="576000"/>
            <a:chOff x="0" y="6262986"/>
            <a:chExt cx="12191999" cy="608181"/>
          </a:xfrm>
        </p:grpSpPr>
        <p:sp>
          <p:nvSpPr>
            <p:cNvPr id="18" name="สี่เหลี่ยมผืนผ้า 17"/>
            <p:cNvSpPr/>
            <p:nvPr/>
          </p:nvSpPr>
          <p:spPr>
            <a:xfrm>
              <a:off x="0" y="6262986"/>
              <a:ext cx="12191999" cy="6081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  <p:grpSp>
          <p:nvGrpSpPr>
            <p:cNvPr id="19" name="กลุ่ม 18"/>
            <p:cNvGrpSpPr/>
            <p:nvPr/>
          </p:nvGrpSpPr>
          <p:grpSpPr>
            <a:xfrm>
              <a:off x="2893609" y="6285468"/>
              <a:ext cx="6624954" cy="565785"/>
              <a:chOff x="30344" y="209969"/>
              <a:chExt cx="4116654" cy="566727"/>
            </a:xfrm>
          </p:grpSpPr>
          <p:sp>
            <p:nvSpPr>
              <p:cNvPr id="21" name="Text Box 24"/>
              <p:cNvSpPr txBox="1">
                <a:spLocks noChangeArrowheads="1"/>
              </p:cNvSpPr>
              <p:nvPr/>
            </p:nvSpPr>
            <p:spPr bwMode="auto">
              <a:xfrm>
                <a:off x="30344" y="242847"/>
                <a:ext cx="1848732" cy="5338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r"/>
                <a:r>
                  <a:rPr lang="th-TH" sz="1400" b="1" dirty="0">
                    <a:solidFill>
                      <a:prstClr val="black"/>
                    </a:solidFill>
                    <a:latin typeface="AngsanaUPC" panose="02020603050405020304" pitchFamily="18" charset="-34"/>
                    <a:ea typeface="Cordia New" panose="020B0304020202020204" pitchFamily="34" charset="-34"/>
                    <a:cs typeface="TH K2D July8" panose="02000506000000020004" pitchFamily="2" charset="-34"/>
                  </a:rPr>
                  <a:t>เศรษฐกิจฐานรากมั่นคงและชุมชนพึ่งตนเองได้</a:t>
                </a:r>
                <a:endParaRPr lang="en-US" sz="1600" dirty="0">
                  <a:solidFill>
                    <a:prstClr val="black"/>
                  </a:solidFill>
                  <a:latin typeface="AngsanaUPC" panose="02020603050405020304" pitchFamily="18" charset="-34"/>
                  <a:ea typeface="Cordia New" panose="020B0304020202020204" pitchFamily="34" charset="-34"/>
                  <a:cs typeface="AngsanaUPC" panose="02020603050405020304" pitchFamily="18" charset="-34"/>
                </a:endParaRPr>
              </a:p>
              <a:p>
                <a:pPr algn="r"/>
                <a:r>
                  <a:rPr lang="th-TH" sz="1400" b="1" dirty="0">
                    <a:solidFill>
                      <a:prstClr val="black"/>
                    </a:solidFill>
                    <a:latin typeface="AngsanaUPC" panose="02020603050405020304" pitchFamily="18" charset="-34"/>
                    <a:ea typeface="Cordia New" panose="020B0304020202020204" pitchFamily="34" charset="-34"/>
                    <a:cs typeface="TH K2D July8" panose="02000506000000020004" pitchFamily="2" charset="-34"/>
                  </a:rPr>
                  <a:t>ภายในปี ๒๕๖๕ </a:t>
                </a:r>
                <a:endParaRPr lang="en-US" sz="1600" dirty="0">
                  <a:solidFill>
                    <a:prstClr val="black"/>
                  </a:solidFill>
                  <a:latin typeface="AngsanaUPC" panose="02020603050405020304" pitchFamily="18" charset="-34"/>
                  <a:ea typeface="Cordia New" panose="020B0304020202020204" pitchFamily="34" charset="-34"/>
                  <a:cs typeface="AngsanaUPC" panose="02020603050405020304" pitchFamily="18" charset="-34"/>
                </a:endParaRPr>
              </a:p>
              <a:p>
                <a:r>
                  <a:rPr lang="th-TH" sz="1600" b="1" dirty="0">
                    <a:solidFill>
                      <a:prstClr val="black"/>
                    </a:solidFill>
                    <a:latin typeface="AngsanaUPC" panose="02020603050405020304" pitchFamily="18" charset="-34"/>
                    <a:ea typeface="Cordia New" panose="020B0304020202020204" pitchFamily="34" charset="-34"/>
                    <a:cs typeface="TH Charmonman" panose="03000500040000020004" pitchFamily="66" charset="-34"/>
                  </a:rPr>
                  <a:t>                </a:t>
                </a:r>
                <a:endParaRPr lang="en-US" sz="1600" dirty="0">
                  <a:solidFill>
                    <a:prstClr val="black"/>
                  </a:solidFill>
                  <a:latin typeface="AngsanaUPC" panose="02020603050405020304" pitchFamily="18" charset="-34"/>
                  <a:ea typeface="Cordia New" panose="020B0304020202020204" pitchFamily="34" charset="-34"/>
                  <a:cs typeface="AngsanaUPC" panose="02020603050405020304" pitchFamily="18" charset="-34"/>
                </a:endParaRPr>
              </a:p>
            </p:txBody>
          </p:sp>
          <p:pic>
            <p:nvPicPr>
              <p:cNvPr id="22" name="รูปภาพ 21" descr="D:\Usres\HP\Desktop\อำนวย\logocdd.jpg"/>
              <p:cNvPicPr preferRelativeResize="0"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11444" y="209969"/>
                <a:ext cx="375807" cy="53983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3" name="Text Box 26"/>
              <p:cNvSpPr txBox="1">
                <a:spLocks noChangeArrowheads="1"/>
              </p:cNvSpPr>
              <p:nvPr/>
            </p:nvSpPr>
            <p:spPr bwMode="auto">
              <a:xfrm>
                <a:off x="2323547" y="280008"/>
                <a:ext cx="1823451" cy="4786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r>
                  <a:rPr lang="en-US" sz="1800" b="1" dirty="0">
                    <a:solidFill>
                      <a:prstClr val="black"/>
                    </a:solidFill>
                    <a:latin typeface="Palatino Linotype" panose="02040502050505030304" pitchFamily="18" charset="0"/>
                    <a:ea typeface="Yu Gothic" panose="020B0400000000000000" pitchFamily="34" charset="-128"/>
                    <a:cs typeface="TH Kodchasal" panose="02000506000000020004" pitchFamily="2" charset="-34"/>
                  </a:rPr>
                  <a:t>Change for Good</a:t>
                </a:r>
                <a:endParaRPr lang="en-US" sz="1600" dirty="0">
                  <a:solidFill>
                    <a:prstClr val="black"/>
                  </a:solidFill>
                  <a:latin typeface="AngsanaUPC" panose="02020603050405020304" pitchFamily="18" charset="-34"/>
                  <a:ea typeface="Cordia New" panose="020B0304020202020204" pitchFamily="34" charset="-34"/>
                  <a:cs typeface="AngsanaUPC" panose="02020603050405020304" pitchFamily="18" charset="-3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370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สี่เหลี่ยมผืนผ้า 145"/>
          <p:cNvSpPr/>
          <p:nvPr/>
        </p:nvSpPr>
        <p:spPr>
          <a:xfrm>
            <a:off x="6007635" y="-26713"/>
            <a:ext cx="6161167" cy="5261999"/>
          </a:xfrm>
          <a:prstGeom prst="rect">
            <a:avLst/>
          </a:prstGeom>
          <a:solidFill>
            <a:srgbClr val="ECF3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147" name="สี่เหลี่ยมผืนผ้า 146"/>
          <p:cNvSpPr/>
          <p:nvPr/>
        </p:nvSpPr>
        <p:spPr>
          <a:xfrm>
            <a:off x="0" y="-27374"/>
            <a:ext cx="6029739" cy="5215139"/>
          </a:xfrm>
          <a:custGeom>
            <a:avLst/>
            <a:gdLst>
              <a:gd name="connsiteX0" fmla="*/ 0 w 6010638"/>
              <a:gd name="connsiteY0" fmla="*/ 0 h 4081633"/>
              <a:gd name="connsiteX1" fmla="*/ 6010638 w 6010638"/>
              <a:gd name="connsiteY1" fmla="*/ 0 h 4081633"/>
              <a:gd name="connsiteX2" fmla="*/ 6010638 w 6010638"/>
              <a:gd name="connsiteY2" fmla="*/ 4081633 h 4081633"/>
              <a:gd name="connsiteX3" fmla="*/ 0 w 6010638"/>
              <a:gd name="connsiteY3" fmla="*/ 4081633 h 4081633"/>
              <a:gd name="connsiteX4" fmla="*/ 0 w 6010638"/>
              <a:gd name="connsiteY4" fmla="*/ 0 h 4081633"/>
              <a:gd name="connsiteX0" fmla="*/ 0 w 6029739"/>
              <a:gd name="connsiteY0" fmla="*/ 0 h 4081633"/>
              <a:gd name="connsiteX1" fmla="*/ 6010638 w 6029739"/>
              <a:gd name="connsiteY1" fmla="*/ 0 h 4081633"/>
              <a:gd name="connsiteX2" fmla="*/ 6029739 w 6029739"/>
              <a:gd name="connsiteY2" fmla="*/ 3591339 h 4081633"/>
              <a:gd name="connsiteX3" fmla="*/ 6010638 w 6029739"/>
              <a:gd name="connsiteY3" fmla="*/ 4081633 h 4081633"/>
              <a:gd name="connsiteX4" fmla="*/ 0 w 6029739"/>
              <a:gd name="connsiteY4" fmla="*/ 4081633 h 4081633"/>
              <a:gd name="connsiteX5" fmla="*/ 0 w 6029739"/>
              <a:gd name="connsiteY5" fmla="*/ 0 h 4081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9739" h="4081633">
                <a:moveTo>
                  <a:pt x="0" y="0"/>
                </a:moveTo>
                <a:lnTo>
                  <a:pt x="6010638" y="0"/>
                </a:lnTo>
                <a:cubicBezTo>
                  <a:pt x="6012588" y="1329635"/>
                  <a:pt x="6027789" y="2261704"/>
                  <a:pt x="6029739" y="3591339"/>
                </a:cubicBezTo>
                <a:lnTo>
                  <a:pt x="6010638" y="4081633"/>
                </a:lnTo>
                <a:lnTo>
                  <a:pt x="0" y="4081633"/>
                </a:lnTo>
                <a:lnTo>
                  <a:pt x="0" y="0"/>
                </a:lnTo>
                <a:close/>
              </a:path>
            </a:pathLst>
          </a:custGeom>
          <a:solidFill>
            <a:srgbClr val="E1F2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149" name="แผนผังลำดับงาน: แยก 148"/>
          <p:cNvSpPr/>
          <p:nvPr/>
        </p:nvSpPr>
        <p:spPr>
          <a:xfrm>
            <a:off x="0" y="3271843"/>
            <a:ext cx="12168802" cy="1943296"/>
          </a:xfrm>
          <a:prstGeom prst="flowChartExtract">
            <a:avLst/>
          </a:prstGeom>
          <a:solidFill>
            <a:srgbClr val="FFF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148" name="สี่เหลี่ยมผืนผ้า 147"/>
          <p:cNvSpPr/>
          <p:nvPr/>
        </p:nvSpPr>
        <p:spPr>
          <a:xfrm>
            <a:off x="0" y="5172263"/>
            <a:ext cx="12192000" cy="1685738"/>
          </a:xfrm>
          <a:prstGeom prst="rect">
            <a:avLst/>
          </a:prstGeom>
          <a:solidFill>
            <a:srgbClr val="FFF3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>
              <a:solidFill>
                <a:prstClr val="white"/>
              </a:solidFill>
            </a:endParaRPr>
          </a:p>
        </p:txBody>
      </p:sp>
      <p:cxnSp>
        <p:nvCxnSpPr>
          <p:cNvPr id="57" name="ตัวเชื่อมต่อตรง 56"/>
          <p:cNvCxnSpPr/>
          <p:nvPr/>
        </p:nvCxnSpPr>
        <p:spPr>
          <a:xfrm flipV="1">
            <a:off x="6010675" y="-1338"/>
            <a:ext cx="0" cy="23760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กลุ่ม 72"/>
          <p:cNvGrpSpPr/>
          <p:nvPr/>
        </p:nvGrpSpPr>
        <p:grpSpPr>
          <a:xfrm>
            <a:off x="130652" y="1968193"/>
            <a:ext cx="4381088" cy="2191043"/>
            <a:chOff x="244583" y="1954229"/>
            <a:chExt cx="4381088" cy="2191043"/>
          </a:xfrm>
        </p:grpSpPr>
        <p:graphicFrame>
          <p:nvGraphicFramePr>
            <p:cNvPr id="67" name="ไดอะแกรม 66"/>
            <p:cNvGraphicFramePr/>
            <p:nvPr>
              <p:extLst/>
            </p:nvPr>
          </p:nvGraphicFramePr>
          <p:xfrm>
            <a:off x="244583" y="1954229"/>
            <a:ext cx="4381088" cy="219104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68" name="รูปภาพ 67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770" y="2055257"/>
              <a:ext cx="368308" cy="396000"/>
            </a:xfrm>
            <a:prstGeom prst="rect">
              <a:avLst/>
            </a:prstGeom>
          </p:spPr>
        </p:pic>
        <p:pic>
          <p:nvPicPr>
            <p:cNvPr id="69" name="รูปภาพ 68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924" y="2475199"/>
              <a:ext cx="393191" cy="396000"/>
            </a:xfrm>
            <a:prstGeom prst="rect">
              <a:avLst/>
            </a:prstGeom>
          </p:spPr>
        </p:pic>
        <p:pic>
          <p:nvPicPr>
            <p:cNvPr id="70" name="รูปภาพ 69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842" y="2870173"/>
              <a:ext cx="385076" cy="396000"/>
            </a:xfrm>
            <a:prstGeom prst="rect">
              <a:avLst/>
            </a:prstGeom>
          </p:spPr>
        </p:pic>
        <p:pic>
          <p:nvPicPr>
            <p:cNvPr id="71" name="รูปภาพ 70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983" y="3285336"/>
              <a:ext cx="362132" cy="396000"/>
            </a:xfrm>
            <a:prstGeom prst="rect">
              <a:avLst/>
            </a:prstGeom>
          </p:spPr>
        </p:pic>
        <p:pic>
          <p:nvPicPr>
            <p:cNvPr id="72" name="รูปภาพ 71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272" y="3689790"/>
              <a:ext cx="369423" cy="396000"/>
            </a:xfrm>
            <a:prstGeom prst="rect">
              <a:avLst/>
            </a:prstGeom>
          </p:spPr>
        </p:pic>
      </p:grpSp>
      <p:sp>
        <p:nvSpPr>
          <p:cNvPr id="33" name="สี่เหลี่ยมผืนผ้า 32"/>
          <p:cNvSpPr/>
          <p:nvPr/>
        </p:nvSpPr>
        <p:spPr>
          <a:xfrm>
            <a:off x="33886" y="404611"/>
            <a:ext cx="1068876" cy="673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sz="22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ปัญหา</a:t>
            </a:r>
          </a:p>
          <a:p>
            <a:pPr algn="ctr">
              <a:defRPr/>
            </a:pPr>
            <a:r>
              <a:rPr lang="th-TH" sz="22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สารเคมี</a:t>
            </a:r>
            <a:endParaRPr lang="th-TH" sz="2200" b="1" dirty="0">
              <a:solidFill>
                <a:srgbClr val="E7E6E6">
                  <a:lumMod val="2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21" name="ตัวเชื่อมต่อตรง 20"/>
          <p:cNvCxnSpPr/>
          <p:nvPr/>
        </p:nvCxnSpPr>
        <p:spPr>
          <a:xfrm>
            <a:off x="6744942" y="3503862"/>
            <a:ext cx="5472000" cy="1731845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ไดอะแกรม 62"/>
          <p:cNvGraphicFramePr/>
          <p:nvPr>
            <p:extLst>
              <p:ext uri="{D42A27DB-BD31-4B8C-83A1-F6EECF244321}">
                <p14:modId xmlns:p14="http://schemas.microsoft.com/office/powerpoint/2010/main" val="3494271390"/>
              </p:ext>
            </p:extLst>
          </p:nvPr>
        </p:nvGraphicFramePr>
        <p:xfrm>
          <a:off x="1060055" y="58877"/>
          <a:ext cx="2430176" cy="14677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64" name="สี่เหลี่ยมผืนผ้า 63"/>
          <p:cNvSpPr/>
          <p:nvPr/>
        </p:nvSpPr>
        <p:spPr>
          <a:xfrm>
            <a:off x="3532068" y="-90216"/>
            <a:ext cx="1729981" cy="499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sz="22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แหล่งวัตถุดิบ</a:t>
            </a:r>
            <a:endParaRPr lang="th-TH" sz="2200" b="1" dirty="0">
              <a:solidFill>
                <a:srgbClr val="E7E6E6">
                  <a:lumMod val="2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65" name="ไดอะแกรม 64"/>
          <p:cNvGraphicFramePr/>
          <p:nvPr>
            <p:extLst/>
          </p:nvPr>
        </p:nvGraphicFramePr>
        <p:xfrm>
          <a:off x="3737942" y="223212"/>
          <a:ext cx="2220349" cy="134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66" name="สี่เหลี่ยมผืนผ้า 65"/>
          <p:cNvSpPr/>
          <p:nvPr/>
        </p:nvSpPr>
        <p:spPr>
          <a:xfrm>
            <a:off x="143839" y="1595361"/>
            <a:ext cx="2219742" cy="390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sz="24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แนวทางดำเนินการ</a:t>
            </a:r>
            <a:endParaRPr lang="th-TH" sz="2400" b="1" dirty="0">
              <a:solidFill>
                <a:srgbClr val="E7E6E6">
                  <a:lumMod val="2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79" name="ไดอะแกรม 78"/>
          <p:cNvGraphicFramePr/>
          <p:nvPr>
            <p:extLst>
              <p:ext uri="{D42A27DB-BD31-4B8C-83A1-F6EECF244321}">
                <p14:modId xmlns:p14="http://schemas.microsoft.com/office/powerpoint/2010/main" val="2800115438"/>
              </p:ext>
            </p:extLst>
          </p:nvPr>
        </p:nvGraphicFramePr>
        <p:xfrm>
          <a:off x="5938825" y="124352"/>
          <a:ext cx="3055314" cy="21009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80" name="ไดอะแกรม 79"/>
          <p:cNvGraphicFramePr/>
          <p:nvPr>
            <p:extLst/>
          </p:nvPr>
        </p:nvGraphicFramePr>
        <p:xfrm>
          <a:off x="9044472" y="792775"/>
          <a:ext cx="3434137" cy="3427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sp>
        <p:nvSpPr>
          <p:cNvPr id="81" name="สี่เหลี่ยมผืนผ้า 80"/>
          <p:cNvSpPr/>
          <p:nvPr/>
        </p:nvSpPr>
        <p:spPr>
          <a:xfrm>
            <a:off x="7009566" y="906581"/>
            <a:ext cx="941203" cy="499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sz="24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แปรรูป</a:t>
            </a:r>
            <a:endParaRPr lang="th-TH" sz="2400" b="1" dirty="0">
              <a:solidFill>
                <a:srgbClr val="E7E6E6">
                  <a:lumMod val="2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4" name="สี่เหลี่ยมผืนผ้า 83"/>
          <p:cNvSpPr/>
          <p:nvPr/>
        </p:nvSpPr>
        <p:spPr>
          <a:xfrm>
            <a:off x="8877124" y="317377"/>
            <a:ext cx="2489494" cy="390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sz="24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แนวทางดำเนินการ</a:t>
            </a:r>
            <a:endParaRPr lang="th-TH" sz="2400" b="1" dirty="0">
              <a:solidFill>
                <a:srgbClr val="E7E6E6">
                  <a:lumMod val="2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5" name="รูปภาพ 84"/>
          <p:cNvPicPr>
            <a:picLocks noChangeAspect="1"/>
          </p:cNvPicPr>
          <p:nvPr/>
        </p:nvPicPr>
        <p:blipFill>
          <a:blip r:embed="rId3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3856" flipH="1">
            <a:off x="8576184" y="308353"/>
            <a:ext cx="601881" cy="360000"/>
          </a:xfrm>
          <a:prstGeom prst="rect">
            <a:avLst/>
          </a:prstGeom>
        </p:spPr>
      </p:pic>
      <p:grpSp>
        <p:nvGrpSpPr>
          <p:cNvPr id="96" name="กลุ่ม 95"/>
          <p:cNvGrpSpPr/>
          <p:nvPr/>
        </p:nvGrpSpPr>
        <p:grpSpPr>
          <a:xfrm>
            <a:off x="4625170" y="4369784"/>
            <a:ext cx="2991948" cy="648000"/>
            <a:chOff x="4759756" y="3967897"/>
            <a:chExt cx="2991948" cy="648000"/>
          </a:xfrm>
        </p:grpSpPr>
        <p:sp>
          <p:nvSpPr>
            <p:cNvPr id="87" name="วงรี 86"/>
            <p:cNvSpPr/>
            <p:nvPr/>
          </p:nvSpPr>
          <p:spPr>
            <a:xfrm>
              <a:off x="4759756" y="3988542"/>
              <a:ext cx="936000" cy="6068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2400" b="1" dirty="0" err="1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คสป</a:t>
              </a:r>
              <a:r>
                <a:rPr lang="th-TH" sz="24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</a:t>
              </a:r>
              <a:endParaRPr lang="th-TH" sz="24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88" name="วงรี 87"/>
            <p:cNvSpPr/>
            <p:nvPr/>
          </p:nvSpPr>
          <p:spPr>
            <a:xfrm>
              <a:off x="6635704" y="3967897"/>
              <a:ext cx="1116000" cy="648000"/>
            </a:xfrm>
            <a:prstGeom prst="ellipse">
              <a:avLst/>
            </a:prstGeom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6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บริษัทประชารัฐฯ</a:t>
              </a:r>
              <a:endParaRPr lang="th-TH" sz="16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89" name="รูปภาพ 88"/>
            <p:cNvPicPr>
              <a:picLocks noChangeAspect="1"/>
            </p:cNvPicPr>
            <p:nvPr/>
          </p:nvPicPr>
          <p:blipFill>
            <a:blip r:embed="rId3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67852" flipH="1">
              <a:off x="5876829" y="4094000"/>
              <a:ext cx="481505" cy="288000"/>
            </a:xfrm>
            <a:prstGeom prst="rect">
              <a:avLst/>
            </a:prstGeom>
          </p:spPr>
        </p:pic>
        <p:pic>
          <p:nvPicPr>
            <p:cNvPr id="90" name="รูปภาพ 89"/>
            <p:cNvPicPr>
              <a:picLocks noChangeAspect="1"/>
            </p:cNvPicPr>
            <p:nvPr/>
          </p:nvPicPr>
          <p:blipFill>
            <a:blip r:embed="rId34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00745" flipH="1">
              <a:off x="5879816" y="4278982"/>
              <a:ext cx="504000" cy="301455"/>
            </a:xfrm>
            <a:prstGeom prst="rect">
              <a:avLst/>
            </a:prstGeom>
          </p:spPr>
        </p:pic>
      </p:grpSp>
      <p:graphicFrame>
        <p:nvGraphicFramePr>
          <p:cNvPr id="103" name="ไดอะแกรม 102"/>
          <p:cNvGraphicFramePr/>
          <p:nvPr>
            <p:extLst>
              <p:ext uri="{D42A27DB-BD31-4B8C-83A1-F6EECF244321}">
                <p14:modId xmlns:p14="http://schemas.microsoft.com/office/powerpoint/2010/main" val="1029901510"/>
              </p:ext>
            </p:extLst>
          </p:nvPr>
        </p:nvGraphicFramePr>
        <p:xfrm>
          <a:off x="644771" y="4881345"/>
          <a:ext cx="5365498" cy="1840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5" r:lo="rId36" r:qs="rId37" r:cs="rId38"/>
          </a:graphicData>
        </a:graphic>
      </p:graphicFrame>
      <p:grpSp>
        <p:nvGrpSpPr>
          <p:cNvPr id="145" name="กลุ่ม 144"/>
          <p:cNvGrpSpPr/>
          <p:nvPr/>
        </p:nvGrpSpPr>
        <p:grpSpPr>
          <a:xfrm>
            <a:off x="7341038" y="4333157"/>
            <a:ext cx="4310141" cy="2312315"/>
            <a:chOff x="7055737" y="4414222"/>
            <a:chExt cx="4744473" cy="2546958"/>
          </a:xfrm>
        </p:grpSpPr>
        <p:grpSp>
          <p:nvGrpSpPr>
            <p:cNvPr id="138" name="กลุ่ม 137"/>
            <p:cNvGrpSpPr/>
            <p:nvPr/>
          </p:nvGrpSpPr>
          <p:grpSpPr>
            <a:xfrm>
              <a:off x="7055737" y="4414222"/>
              <a:ext cx="4744473" cy="2546958"/>
              <a:chOff x="7055737" y="4414222"/>
              <a:chExt cx="4744473" cy="2546958"/>
            </a:xfrm>
          </p:grpSpPr>
          <p:grpSp>
            <p:nvGrpSpPr>
              <p:cNvPr id="131" name="กลุ่ม 130"/>
              <p:cNvGrpSpPr/>
              <p:nvPr/>
            </p:nvGrpSpPr>
            <p:grpSpPr>
              <a:xfrm>
                <a:off x="7857786" y="4414222"/>
                <a:ext cx="1152000" cy="972000"/>
                <a:chOff x="5533078" y="4751515"/>
                <a:chExt cx="1213569" cy="1061664"/>
              </a:xfrm>
            </p:grpSpPr>
            <p:pic>
              <p:nvPicPr>
                <p:cNvPr id="129" name="รูปภาพ 128"/>
                <p:cNvPicPr>
                  <a:picLocks noChangeAspect="1"/>
                </p:cNvPicPr>
                <p:nvPr/>
              </p:nvPicPr>
              <p:blipFill rotWithShape="1">
                <a:blip r:embed="rId40">
                  <a:clrChange>
                    <a:clrFrom>
                      <a:srgbClr val="F6F6F6"/>
                    </a:clrFrom>
                    <a:clrTo>
                      <a:srgbClr val="F6F6F6">
                        <a:alpha val="0"/>
                      </a:srgbClr>
                    </a:clrTo>
                  </a:clrChange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43" t="30145" r="64617" b="41256"/>
                <a:stretch/>
              </p:blipFill>
              <p:spPr>
                <a:xfrm>
                  <a:off x="5533078" y="4751515"/>
                  <a:ext cx="1213569" cy="1061664"/>
                </a:xfrm>
                <a:prstGeom prst="rect">
                  <a:avLst/>
                </a:prstGeom>
              </p:spPr>
            </p:pic>
            <p:sp>
              <p:nvSpPr>
                <p:cNvPr id="119" name="สี่เหลี่ยมผืนผ้า 118"/>
                <p:cNvSpPr/>
                <p:nvPr/>
              </p:nvSpPr>
              <p:spPr>
                <a:xfrm>
                  <a:off x="5565662" y="4975541"/>
                  <a:ext cx="1151422" cy="65923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th-TH" sz="1200" b="1" dirty="0" smtClean="0">
                      <a:solidFill>
                        <a:srgbClr val="E7E6E6">
                          <a:lumMod val="25000"/>
                        </a:srgbClr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พัฒนาต่อยอดโครงการ/กิจกรรม</a:t>
                  </a:r>
                  <a:endParaRPr lang="th-TH" sz="1200" b="1" dirty="0">
                    <a:solidFill>
                      <a:srgbClr val="E7E6E6">
                        <a:lumMod val="25000"/>
                      </a:srgb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</p:txBody>
            </p:sp>
          </p:grpSp>
          <p:grpSp>
            <p:nvGrpSpPr>
              <p:cNvPr id="137" name="กลุ่ม 136"/>
              <p:cNvGrpSpPr/>
              <p:nvPr/>
            </p:nvGrpSpPr>
            <p:grpSpPr>
              <a:xfrm>
                <a:off x="7055737" y="4848921"/>
                <a:ext cx="4744473" cy="2112259"/>
                <a:chOff x="6433885" y="4823005"/>
                <a:chExt cx="4744473" cy="2112259"/>
              </a:xfrm>
            </p:grpSpPr>
            <p:pic>
              <p:nvPicPr>
                <p:cNvPr id="128" name="รูปภาพ 127"/>
                <p:cNvPicPr>
                  <a:picLocks noChangeAspect="1"/>
                </p:cNvPicPr>
                <p:nvPr/>
              </p:nvPicPr>
              <p:blipFill rotWithShape="1">
                <a:blip r:embed="rId40">
                  <a:clrChange>
                    <a:clrFrom>
                      <a:srgbClr val="F6F6F6"/>
                    </a:clrFrom>
                    <a:clrTo>
                      <a:srgbClr val="F6F6F6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886" t="30145" r="1896" b="41256"/>
                <a:stretch/>
              </p:blipFill>
              <p:spPr>
                <a:xfrm>
                  <a:off x="6433885" y="5975101"/>
                  <a:ext cx="1079999" cy="960163"/>
                </a:xfrm>
                <a:prstGeom prst="rect">
                  <a:avLst/>
                </a:prstGeom>
              </p:spPr>
            </p:pic>
            <p:pic>
              <p:nvPicPr>
                <p:cNvPr id="130" name="รูปภาพ 129"/>
                <p:cNvPicPr>
                  <a:picLocks noChangeAspect="1"/>
                </p:cNvPicPr>
                <p:nvPr/>
              </p:nvPicPr>
              <p:blipFill rotWithShape="1">
                <a:blip r:embed="rId4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BEBA8EAE-BF5A-486C-A8C5-ECC9F3942E4B}">
                      <a14:imgProps xmlns:a14="http://schemas.microsoft.com/office/drawing/2010/main">
                        <a14:imgLayer r:embed="rId42">
                          <a14:imgEffect>
                            <a14:colorTemperature colorTemp="5300"/>
                          </a14:imgEffect>
                          <a14:imgEffect>
                            <a14:brightnessContrast brigh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5128" t="30145" r="33409" b="41256"/>
                <a:stretch/>
              </p:blipFill>
              <p:spPr>
                <a:xfrm>
                  <a:off x="8222532" y="4823005"/>
                  <a:ext cx="1067699" cy="972000"/>
                </a:xfrm>
                <a:prstGeom prst="rect">
                  <a:avLst/>
                </a:prstGeom>
              </p:spPr>
            </p:pic>
            <p:pic>
              <p:nvPicPr>
                <p:cNvPr id="132" name="รูปภาพ 131"/>
                <p:cNvPicPr>
                  <a:picLocks noChangeAspect="1"/>
                </p:cNvPicPr>
                <p:nvPr/>
              </p:nvPicPr>
              <p:blipFill rotWithShape="1">
                <a:blip r:embed="rId40">
                  <a:clrChange>
                    <a:clrFrom>
                      <a:srgbClr val="F6F6F6"/>
                    </a:clrFrom>
                    <a:clrTo>
                      <a:srgbClr val="F6F6F6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5128" t="30145" r="33409" b="41256"/>
                <a:stretch/>
              </p:blipFill>
              <p:spPr>
                <a:xfrm>
                  <a:off x="7266865" y="5407828"/>
                  <a:ext cx="1107244" cy="1008000"/>
                </a:xfrm>
                <a:prstGeom prst="rect">
                  <a:avLst/>
                </a:prstGeom>
              </p:spPr>
            </p:pic>
            <p:pic>
              <p:nvPicPr>
                <p:cNvPr id="134" name="รูปภาพ 133"/>
                <p:cNvPicPr>
                  <a:picLocks noChangeAspect="1"/>
                </p:cNvPicPr>
                <p:nvPr/>
              </p:nvPicPr>
              <p:blipFill rotWithShape="1">
                <a:blip r:embed="rId4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BEBA8EAE-BF5A-486C-A8C5-ECC9F3942E4B}">
                      <a14:imgProps xmlns:a14="http://schemas.microsoft.com/office/drawing/2010/main">
                        <a14:imgLayer r:embed="rId42">
                          <a14:imgEffect>
                            <a14:brightnessContrast brigh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886" t="30145" r="1896" b="41256"/>
                <a:stretch/>
              </p:blipFill>
              <p:spPr>
                <a:xfrm>
                  <a:off x="9165299" y="5351968"/>
                  <a:ext cx="1080000" cy="960163"/>
                </a:xfrm>
                <a:prstGeom prst="rect">
                  <a:avLst/>
                </a:prstGeom>
              </p:spPr>
            </p:pic>
            <p:pic>
              <p:nvPicPr>
                <p:cNvPr id="135" name="รูปภาพ 134"/>
                <p:cNvPicPr>
                  <a:picLocks noChangeAspect="1"/>
                </p:cNvPicPr>
                <p:nvPr/>
              </p:nvPicPr>
              <p:blipFill rotWithShape="1">
                <a:blip r:embed="rId4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BEBA8EAE-BF5A-486C-A8C5-ECC9F3942E4B}">
                      <a14:imgProps xmlns:a14="http://schemas.microsoft.com/office/drawing/2010/main">
                        <a14:imgLayer r:embed="rId42">
                          <a14:imgEffect>
                            <a14:brightnessContrast brigh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43" t="30145" r="64617" b="41256"/>
                <a:stretch/>
              </p:blipFill>
              <p:spPr>
                <a:xfrm>
                  <a:off x="8180627" y="5843046"/>
                  <a:ext cx="1152000" cy="972000"/>
                </a:xfrm>
                <a:prstGeom prst="rect">
                  <a:avLst/>
                </a:prstGeom>
              </p:spPr>
            </p:pic>
            <p:pic>
              <p:nvPicPr>
                <p:cNvPr id="136" name="รูปภาพ 135"/>
                <p:cNvPicPr>
                  <a:picLocks noChangeAspect="1"/>
                </p:cNvPicPr>
                <p:nvPr/>
              </p:nvPicPr>
              <p:blipFill rotWithShape="1">
                <a:blip r:embed="rId40">
                  <a:clrChange>
                    <a:clrFrom>
                      <a:srgbClr val="F6F6F6"/>
                    </a:clrFrom>
                    <a:clrTo>
                      <a:srgbClr val="F6F6F6">
                        <a:alpha val="0"/>
                      </a:srgbClr>
                    </a:clrTo>
                  </a:clrChange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43" t="30145" r="64617" b="41256"/>
                <a:stretch/>
              </p:blipFill>
              <p:spPr>
                <a:xfrm>
                  <a:off x="10026358" y="5860084"/>
                  <a:ext cx="1152000" cy="972000"/>
                </a:xfrm>
                <a:prstGeom prst="rect">
                  <a:avLst/>
                </a:prstGeom>
              </p:spPr>
            </p:pic>
          </p:grpSp>
        </p:grpSp>
        <p:sp>
          <p:nvSpPr>
            <p:cNvPr id="139" name="สี่เหลี่ยมผืนผ้า 138"/>
            <p:cNvSpPr/>
            <p:nvPr/>
          </p:nvSpPr>
          <p:spPr>
            <a:xfrm>
              <a:off x="7881456" y="5613359"/>
              <a:ext cx="1093006" cy="6035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6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การตลาด</a:t>
              </a:r>
            </a:p>
            <a:p>
              <a:pPr algn="ctr">
                <a:defRPr/>
              </a:pPr>
              <a:r>
                <a:rPr lang="th-TH" sz="16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นำการผลิต</a:t>
              </a:r>
              <a:endParaRPr lang="th-TH" sz="16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0" name="สี่เหลี่ยมผืนผ้า 139"/>
            <p:cNvSpPr/>
            <p:nvPr/>
          </p:nvSpPr>
          <p:spPr>
            <a:xfrm>
              <a:off x="7067788" y="6098260"/>
              <a:ext cx="1093006" cy="8044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2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แสวงหาตลาดหรือสร้างตลาดใหม่</a:t>
              </a:r>
              <a:endParaRPr lang="th-TH" sz="12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1" name="สี่เหลี่ยมผืนผ้า 140"/>
            <p:cNvSpPr/>
            <p:nvPr/>
          </p:nvSpPr>
          <p:spPr>
            <a:xfrm>
              <a:off x="8803914" y="5037192"/>
              <a:ext cx="1093006" cy="6035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6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สร้างตลาดออนไลน์</a:t>
              </a:r>
              <a:endParaRPr lang="th-TH" sz="16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2" name="สี่เหลี่ยมผืนผ้า 141"/>
            <p:cNvSpPr/>
            <p:nvPr/>
          </p:nvSpPr>
          <p:spPr>
            <a:xfrm>
              <a:off x="8803914" y="6139964"/>
              <a:ext cx="1216704" cy="6035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4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เชื่อมโยงสินค้าเกษตรอินทรีย์หรือผลิตภัณฑ์ใหม่ ๆ</a:t>
              </a:r>
              <a:endParaRPr lang="th-TH" sz="14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3" name="สี่เหลี่ยมผืนผ้า 142"/>
            <p:cNvSpPr/>
            <p:nvPr/>
          </p:nvSpPr>
          <p:spPr>
            <a:xfrm>
              <a:off x="9773249" y="5592002"/>
              <a:ext cx="1093006" cy="6035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4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ส่งเสริมการท่องเที่ยว</a:t>
              </a:r>
            </a:p>
            <a:p>
              <a:pPr algn="ctr">
                <a:defRPr/>
              </a:pPr>
              <a:r>
                <a:rPr lang="th-TH" sz="14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เชิงนิเวศน์</a:t>
              </a:r>
              <a:endParaRPr lang="th-TH" sz="14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4" name="สี่เหลี่ยมผืนผ้า 143"/>
            <p:cNvSpPr/>
            <p:nvPr/>
          </p:nvSpPr>
          <p:spPr>
            <a:xfrm>
              <a:off x="10703370" y="6084406"/>
              <a:ext cx="1093006" cy="6035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4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ประชาสัมพันธ์ผ่านสื่อต่าง ๆ</a:t>
              </a:r>
              <a:endParaRPr lang="th-TH" sz="14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9" name="กลุ่ม 8"/>
          <p:cNvGrpSpPr/>
          <p:nvPr/>
        </p:nvGrpSpPr>
        <p:grpSpPr>
          <a:xfrm>
            <a:off x="4770900" y="1829793"/>
            <a:ext cx="3781799" cy="2055685"/>
            <a:chOff x="4908517" y="2019079"/>
            <a:chExt cx="3823440" cy="2149481"/>
          </a:xfrm>
        </p:grpSpPr>
        <p:pic>
          <p:nvPicPr>
            <p:cNvPr id="5" name="รูปภาพ 4"/>
            <p:cNvPicPr>
              <a:picLocks noChangeAspect="1"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6064" y="2474644"/>
              <a:ext cx="1873740" cy="1693916"/>
            </a:xfrm>
            <a:prstGeom prst="rect">
              <a:avLst/>
            </a:prstGeom>
          </p:spPr>
        </p:pic>
        <p:sp>
          <p:nvSpPr>
            <p:cNvPr id="35" name="สี่เหลี่ยมผืนผ้า 34"/>
            <p:cNvSpPr/>
            <p:nvPr/>
          </p:nvSpPr>
          <p:spPr>
            <a:xfrm>
              <a:off x="7231633" y="2853064"/>
              <a:ext cx="1500324" cy="6893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32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กลางทาง</a:t>
              </a:r>
              <a:endParaRPr lang="th-TH" sz="32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7" name="สี่เหลี่ยมผืนผ้า 36"/>
            <p:cNvSpPr/>
            <p:nvPr/>
          </p:nvSpPr>
          <p:spPr>
            <a:xfrm>
              <a:off x="4908517" y="2019079"/>
              <a:ext cx="1164100" cy="6893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32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ต้นทาง</a:t>
              </a:r>
              <a:endParaRPr lang="th-TH" sz="32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4" name="สี่เหลี่ยมผืนผ้า 3"/>
          <p:cNvSpPr/>
          <p:nvPr/>
        </p:nvSpPr>
        <p:spPr>
          <a:xfrm>
            <a:off x="5045001" y="2742876"/>
            <a:ext cx="1969475" cy="689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sz="20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KM MODEL</a:t>
            </a:r>
          </a:p>
          <a:p>
            <a:pPr algn="ctr">
              <a:defRPr/>
            </a:pPr>
            <a:r>
              <a:rPr lang="th-TH" sz="20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เกษตรอินทรีย์</a:t>
            </a:r>
            <a:endParaRPr lang="th-TH" sz="2000" b="1" dirty="0">
              <a:solidFill>
                <a:srgbClr val="E7E6E6">
                  <a:lumMod val="2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17" name="ตัวเชื่อมต่อตรง 16"/>
          <p:cNvCxnSpPr/>
          <p:nvPr/>
        </p:nvCxnSpPr>
        <p:spPr>
          <a:xfrm flipH="1">
            <a:off x="31018" y="3556779"/>
            <a:ext cx="5227764" cy="1622657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56" name="กลุ่ม 155"/>
          <p:cNvGrpSpPr/>
          <p:nvPr/>
        </p:nvGrpSpPr>
        <p:grpSpPr>
          <a:xfrm>
            <a:off x="5073061" y="3683784"/>
            <a:ext cx="1784005" cy="830135"/>
            <a:chOff x="5020000" y="3570187"/>
            <a:chExt cx="1784005" cy="830135"/>
          </a:xfrm>
        </p:grpSpPr>
        <p:sp>
          <p:nvSpPr>
            <p:cNvPr id="104" name="สี่เหลี่ยมผืนผ้า 103"/>
            <p:cNvSpPr/>
            <p:nvPr/>
          </p:nvSpPr>
          <p:spPr>
            <a:xfrm>
              <a:off x="5320021" y="3741085"/>
              <a:ext cx="1483984" cy="659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32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ปลายทาง</a:t>
              </a:r>
              <a:endParaRPr lang="th-TH" sz="32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153" name="รูปภาพ 152"/>
            <p:cNvPicPr>
              <a:picLocks noChangeAspect="1"/>
            </p:cNvPicPr>
            <p:nvPr/>
          </p:nvPicPr>
          <p:blipFill>
            <a:blip r:embed="rId4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0000" y="3570187"/>
              <a:ext cx="588465" cy="612000"/>
            </a:xfrm>
            <a:prstGeom prst="rect">
              <a:avLst/>
            </a:prstGeom>
          </p:spPr>
        </p:pic>
      </p:grpSp>
      <p:pic>
        <p:nvPicPr>
          <p:cNvPr id="154" name="รูปภาพ 153"/>
          <p:cNvPicPr>
            <a:picLocks noChangeAspect="1"/>
          </p:cNvPicPr>
          <p:nvPr/>
        </p:nvPicPr>
        <p:blipFill>
          <a:blip r:embed="rId4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440" y="1601869"/>
            <a:ext cx="588465" cy="612000"/>
          </a:xfrm>
          <a:prstGeom prst="rect">
            <a:avLst/>
          </a:prstGeom>
        </p:spPr>
      </p:pic>
      <p:pic>
        <p:nvPicPr>
          <p:cNvPr id="155" name="รูปภาพ 154"/>
          <p:cNvPicPr>
            <a:picLocks noChangeAspect="1"/>
          </p:cNvPicPr>
          <p:nvPr/>
        </p:nvPicPr>
        <p:blipFill>
          <a:blip r:embed="rId4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474" y="2464101"/>
            <a:ext cx="588465" cy="612000"/>
          </a:xfrm>
          <a:prstGeom prst="rect">
            <a:avLst/>
          </a:prstGeom>
        </p:spPr>
      </p:pic>
      <p:sp>
        <p:nvSpPr>
          <p:cNvPr id="161" name="สี่เหลี่ยมผืนผ้า 160"/>
          <p:cNvSpPr/>
          <p:nvPr/>
        </p:nvSpPr>
        <p:spPr>
          <a:xfrm>
            <a:off x="59904" y="6317086"/>
            <a:ext cx="5514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0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จังหวัดกาฬสินธุ์ สกลนคร หนองบัวลำภู และจังหวัดอุดรธานี</a:t>
            </a:r>
            <a:endParaRPr lang="th-TH" sz="20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5731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ตัวเชื่อมต่อโค้ง 9"/>
          <p:cNvCxnSpPr/>
          <p:nvPr/>
        </p:nvCxnSpPr>
        <p:spPr>
          <a:xfrm rot="5400000">
            <a:off x="6191182" y="1308754"/>
            <a:ext cx="2727692" cy="938980"/>
          </a:xfrm>
          <a:prstGeom prst="curvedConnector3">
            <a:avLst>
              <a:gd name="adj1" fmla="val 2975"/>
            </a:avLst>
          </a:prstGeom>
          <a:ln w="1905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แผนผังลำดับงาน: ข้อมูล 23"/>
          <p:cNvSpPr/>
          <p:nvPr/>
        </p:nvSpPr>
        <p:spPr>
          <a:xfrm>
            <a:off x="0" y="0"/>
            <a:ext cx="6580623" cy="690757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121"/>
              <a:gd name="connsiteY0" fmla="*/ 9923 h 10000"/>
              <a:gd name="connsiteX1" fmla="*/ 121 w 8121"/>
              <a:gd name="connsiteY1" fmla="*/ 0 h 10000"/>
              <a:gd name="connsiteX2" fmla="*/ 8121 w 8121"/>
              <a:gd name="connsiteY2" fmla="*/ 0 h 10000"/>
              <a:gd name="connsiteX3" fmla="*/ 6121 w 8121"/>
              <a:gd name="connsiteY3" fmla="*/ 10000 h 10000"/>
              <a:gd name="connsiteX4" fmla="*/ 0 w 8121"/>
              <a:gd name="connsiteY4" fmla="*/ 9923 h 10000"/>
              <a:gd name="connsiteX0" fmla="*/ 0 w 10000"/>
              <a:gd name="connsiteY0" fmla="*/ 9923 h 10000"/>
              <a:gd name="connsiteX1" fmla="*/ 24 w 10000"/>
              <a:gd name="connsiteY1" fmla="*/ 0 h 10000"/>
              <a:gd name="connsiteX2" fmla="*/ 10000 w 10000"/>
              <a:gd name="connsiteY2" fmla="*/ 0 h 10000"/>
              <a:gd name="connsiteX3" fmla="*/ 7537 w 10000"/>
              <a:gd name="connsiteY3" fmla="*/ 10000 h 10000"/>
              <a:gd name="connsiteX4" fmla="*/ 0 w 10000"/>
              <a:gd name="connsiteY4" fmla="*/ 992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9923"/>
                </a:moveTo>
                <a:cubicBezTo>
                  <a:pt x="49" y="6615"/>
                  <a:pt x="-25" y="3308"/>
                  <a:pt x="24" y="0"/>
                </a:cubicBezTo>
                <a:lnTo>
                  <a:pt x="10000" y="0"/>
                </a:lnTo>
                <a:lnTo>
                  <a:pt x="7537" y="10000"/>
                </a:lnTo>
                <a:lnTo>
                  <a:pt x="0" y="9923"/>
                </a:lnTo>
                <a:close/>
              </a:path>
            </a:pathLst>
          </a:custGeom>
          <a:gradFill>
            <a:gsLst>
              <a:gs pos="57000">
                <a:schemeClr val="accent1">
                  <a:lumMod val="20000"/>
                  <a:lumOff val="80000"/>
                </a:schemeClr>
              </a:gs>
              <a:gs pos="33000">
                <a:schemeClr val="bg1">
                  <a:lumMod val="95000"/>
                  <a:alpha val="57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959405" y="6415815"/>
            <a:ext cx="34181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0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จังหวัดกระบี่ ระนอง และจังหวัด</a:t>
            </a:r>
            <a:r>
              <a:rPr lang="th-TH" sz="2000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ตรัง</a:t>
            </a:r>
            <a:endParaRPr lang="th-TH" sz="2000" dirty="0">
              <a:solidFill>
                <a:srgbClr val="E7E6E6">
                  <a:lumMod val="2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73523" y="-69427"/>
            <a:ext cx="4992389" cy="689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sz="3200" b="1" dirty="0" err="1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KM</a:t>
            </a:r>
            <a:r>
              <a:rPr lang="th-TH" sz="32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 err="1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MODEL</a:t>
            </a:r>
            <a:r>
              <a:rPr lang="th-TH" sz="32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โรงพยาบาลอาหารปลอดภัย</a:t>
            </a:r>
            <a:endParaRPr lang="th-TH" sz="3200" b="1" dirty="0">
              <a:solidFill>
                <a:srgbClr val="E7E6E6">
                  <a:lumMod val="2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46" name="กลุ่ม 45"/>
          <p:cNvGrpSpPr/>
          <p:nvPr/>
        </p:nvGrpSpPr>
        <p:grpSpPr>
          <a:xfrm>
            <a:off x="-80795" y="650048"/>
            <a:ext cx="7037023" cy="3527998"/>
            <a:chOff x="-82715" y="563566"/>
            <a:chExt cx="7037023" cy="3527998"/>
          </a:xfrm>
        </p:grpSpPr>
        <p:graphicFrame>
          <p:nvGraphicFramePr>
            <p:cNvPr id="35" name="ไดอะแกรม 34"/>
            <p:cNvGraphicFramePr/>
            <p:nvPr>
              <p:extLst/>
            </p:nvPr>
          </p:nvGraphicFramePr>
          <p:xfrm>
            <a:off x="1882570" y="563566"/>
            <a:ext cx="5071738" cy="352799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22" name="กลุ่ม 21"/>
            <p:cNvGrpSpPr/>
            <p:nvPr/>
          </p:nvGrpSpPr>
          <p:grpSpPr>
            <a:xfrm>
              <a:off x="-82715" y="1371876"/>
              <a:ext cx="2873538" cy="2646986"/>
              <a:chOff x="-7133" y="916912"/>
              <a:chExt cx="2978679" cy="2792325"/>
            </a:xfrm>
          </p:grpSpPr>
          <p:grpSp>
            <p:nvGrpSpPr>
              <p:cNvPr id="21" name="กลุ่ม 20"/>
              <p:cNvGrpSpPr/>
              <p:nvPr/>
            </p:nvGrpSpPr>
            <p:grpSpPr>
              <a:xfrm>
                <a:off x="-7133" y="916912"/>
                <a:ext cx="2978679" cy="2343564"/>
                <a:chOff x="5615987" y="1828610"/>
                <a:chExt cx="2978679" cy="2343564"/>
              </a:xfrm>
            </p:grpSpPr>
            <p:pic>
              <p:nvPicPr>
                <p:cNvPr id="6" name="รูปภาพ 5"/>
                <p:cNvPicPr>
                  <a:picLocks noChangeAspect="1"/>
                </p:cNvPicPr>
                <p:nvPr/>
              </p:nvPicPr>
              <p:blipFill rotWithShape="1">
                <a:blip r:embed="rId7">
                  <a:clrChange>
                    <a:clrFrom>
                      <a:srgbClr val="F3F3F3"/>
                    </a:clrFrom>
                    <a:clrTo>
                      <a:srgbClr val="F3F3F3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128" t="5185" r="14167" b="9074"/>
                <a:stretch/>
              </p:blipFill>
              <p:spPr>
                <a:xfrm>
                  <a:off x="6104910" y="1828610"/>
                  <a:ext cx="1881902" cy="2278600"/>
                </a:xfrm>
                <a:prstGeom prst="rect">
                  <a:avLst/>
                </a:prstGeom>
              </p:spPr>
            </p:pic>
            <p:sp>
              <p:nvSpPr>
                <p:cNvPr id="17" name="สี่เหลี่ยมผืนผ้า 16"/>
                <p:cNvSpPr/>
                <p:nvPr/>
              </p:nvSpPr>
              <p:spPr>
                <a:xfrm>
                  <a:off x="7018625" y="1875236"/>
                  <a:ext cx="1576041" cy="78339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>
                    <a:defRPr/>
                  </a:pPr>
                  <a:r>
                    <a:rPr lang="th-TH" sz="1800" b="1" dirty="0" smtClean="0">
                      <a:solidFill>
                        <a:prstClr val="black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นโยบาย </a:t>
                  </a:r>
                </a:p>
                <a:p>
                  <a:pPr algn="ctr">
                    <a:defRPr/>
                  </a:pPr>
                  <a:r>
                    <a:rPr lang="th-TH" sz="1800" b="1" dirty="0" smtClean="0">
                      <a:solidFill>
                        <a:prstClr val="black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กระทรวงสาธารณสุข</a:t>
                  </a:r>
                  <a:endParaRPr lang="th-TH" sz="180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19" name="สี่เหลี่ยมผืนผ้า 18"/>
                <p:cNvSpPr/>
                <p:nvPr/>
              </p:nvSpPr>
              <p:spPr>
                <a:xfrm>
                  <a:off x="5615987" y="2037505"/>
                  <a:ext cx="1239442" cy="74925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th-TH" sz="1800" b="1" dirty="0" smtClean="0">
                      <a:solidFill>
                        <a:prstClr val="black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แก้ไขสินค้า</a:t>
                  </a:r>
                </a:p>
                <a:p>
                  <a:pPr algn="ctr">
                    <a:defRPr/>
                  </a:pPr>
                  <a:r>
                    <a:rPr lang="th-TH" sz="1800" b="1" dirty="0" smtClean="0">
                      <a:solidFill>
                        <a:prstClr val="black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ล้นตลาด</a:t>
                  </a:r>
                  <a:endParaRPr lang="th-TH" sz="180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18" name="สี่เหลี่ยมผืนผ้า 17"/>
                <p:cNvSpPr/>
                <p:nvPr/>
              </p:nvSpPr>
              <p:spPr>
                <a:xfrm>
                  <a:off x="7289636" y="3298744"/>
                  <a:ext cx="1267417" cy="87343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th-TH" sz="1800" b="1" dirty="0" err="1" smtClean="0">
                      <a:solidFill>
                        <a:prstClr val="black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ร.พ</a:t>
                  </a:r>
                  <a:r>
                    <a:rPr lang="th-TH" sz="1800" b="1" dirty="0" smtClean="0">
                      <a:solidFill>
                        <a:prstClr val="black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.ร่วมกับ</a:t>
                  </a:r>
                </a:p>
                <a:p>
                  <a:pPr algn="ctr">
                    <a:defRPr/>
                  </a:pPr>
                  <a:r>
                    <a:rPr lang="th-TH" sz="1800" b="1" dirty="0" smtClean="0">
                      <a:solidFill>
                        <a:prstClr val="black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บริษัทฯ </a:t>
                  </a:r>
                </a:p>
                <a:p>
                  <a:pPr algn="ctr">
                    <a:defRPr/>
                  </a:pPr>
                  <a:r>
                    <a:rPr lang="th-TH" sz="1800" b="1" dirty="0" smtClean="0">
                      <a:solidFill>
                        <a:prstClr val="black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ทำ</a:t>
                  </a:r>
                  <a:r>
                    <a:rPr lang="en-GB" sz="1800" b="1" dirty="0" smtClean="0">
                      <a:solidFill>
                        <a:prstClr val="black"/>
                      </a:solidFill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 MOU </a:t>
                  </a:r>
                  <a:endParaRPr lang="th-TH" sz="180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20" name="สี่เหลี่ยมผืนผ้า 19"/>
              <p:cNvSpPr/>
              <p:nvPr/>
            </p:nvSpPr>
            <p:spPr>
              <a:xfrm>
                <a:off x="2957" y="3184139"/>
                <a:ext cx="1602090" cy="52509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th-TH" sz="1800" b="1" dirty="0" smtClean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ลงพื้นที่พูดคุย</a:t>
                </a:r>
              </a:p>
              <a:p>
                <a:pPr algn="ctr">
                  <a:defRPr/>
                </a:pPr>
                <a:r>
                  <a:rPr lang="th-TH" sz="1800" b="1" dirty="0" smtClean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กับเกษตรกร</a:t>
                </a:r>
                <a:endParaRPr lang="th-TH" sz="1800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pic>
          <p:nvPicPr>
            <p:cNvPr id="25" name="รูปภาพ 24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81034">
              <a:off x="1928126" y="1003486"/>
              <a:ext cx="309346" cy="216000"/>
            </a:xfrm>
            <a:prstGeom prst="rect">
              <a:avLst/>
            </a:prstGeom>
          </p:spPr>
        </p:pic>
        <p:pic>
          <p:nvPicPr>
            <p:cNvPr id="43" name="รูปภาพ 42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384535" y="3730774"/>
              <a:ext cx="297001" cy="216000"/>
            </a:xfrm>
            <a:prstGeom prst="rect">
              <a:avLst/>
            </a:prstGeom>
          </p:spPr>
        </p:pic>
        <p:sp>
          <p:nvSpPr>
            <p:cNvPr id="45" name="สี่เหลี่ยมผืนผ้ามุมมน 44"/>
            <p:cNvSpPr/>
            <p:nvPr/>
          </p:nvSpPr>
          <p:spPr>
            <a:xfrm>
              <a:off x="366096" y="1020075"/>
              <a:ext cx="950072" cy="396000"/>
            </a:xfrm>
            <a:prstGeom prst="roundRect">
              <a:avLst/>
            </a:prstGeom>
            <a:solidFill>
              <a:srgbClr val="FFFFCC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24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ต้นทาง</a:t>
              </a:r>
              <a:endParaRPr lang="th-TH" sz="24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47" name="วงรี 46"/>
          <p:cNvSpPr/>
          <p:nvPr/>
        </p:nvSpPr>
        <p:spPr>
          <a:xfrm>
            <a:off x="271911" y="584291"/>
            <a:ext cx="1187990" cy="43646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sz="24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ปัจจุบัน</a:t>
            </a:r>
          </a:p>
        </p:txBody>
      </p:sp>
      <p:sp>
        <p:nvSpPr>
          <p:cNvPr id="48" name="วงรี 47"/>
          <p:cNvSpPr/>
          <p:nvPr/>
        </p:nvSpPr>
        <p:spPr>
          <a:xfrm>
            <a:off x="6478530" y="122325"/>
            <a:ext cx="1223126" cy="47376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sz="24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อนาคต</a:t>
            </a:r>
            <a:endParaRPr lang="th-TH" sz="2400" b="1" dirty="0">
              <a:solidFill>
                <a:srgbClr val="E7E6E6">
                  <a:lumMod val="2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50" name="ไดอะแกรม 49"/>
          <p:cNvGraphicFramePr/>
          <p:nvPr>
            <p:extLst/>
          </p:nvPr>
        </p:nvGraphicFramePr>
        <p:xfrm>
          <a:off x="7730865" y="570596"/>
          <a:ext cx="4376195" cy="233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59" name="รูปภาพ 58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83" y="1357352"/>
            <a:ext cx="444254" cy="540000"/>
          </a:xfrm>
          <a:prstGeom prst="rect">
            <a:avLst/>
          </a:prstGeom>
        </p:spPr>
      </p:pic>
      <p:grpSp>
        <p:nvGrpSpPr>
          <p:cNvPr id="72" name="กลุ่ม 71"/>
          <p:cNvGrpSpPr/>
          <p:nvPr/>
        </p:nvGrpSpPr>
        <p:grpSpPr>
          <a:xfrm>
            <a:off x="8378214" y="3447011"/>
            <a:ext cx="3914359" cy="2340000"/>
            <a:chOff x="8011136" y="2723478"/>
            <a:chExt cx="3914359" cy="2340000"/>
          </a:xfrm>
        </p:grpSpPr>
        <p:sp>
          <p:nvSpPr>
            <p:cNvPr id="64" name="สี่เหลี่ยมผืนผ้า 63"/>
            <p:cNvSpPr/>
            <p:nvPr/>
          </p:nvSpPr>
          <p:spPr>
            <a:xfrm>
              <a:off x="9935780" y="4078123"/>
              <a:ext cx="1989715" cy="329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600" b="1" dirty="0" smtClean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ดำเนินโครงการอย่างต่อเนื่อง</a:t>
              </a:r>
              <a:endPara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65" name="สี่เหลี่ยมผืนผ้า 64"/>
            <p:cNvSpPr/>
            <p:nvPr/>
          </p:nvSpPr>
          <p:spPr>
            <a:xfrm>
              <a:off x="9641756" y="3715882"/>
              <a:ext cx="2073286" cy="2756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600" b="1" dirty="0" smtClean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ขยายพื้นที่เป้าหมาย พื้นที่ปลูก</a:t>
              </a:r>
              <a:endPara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66" name="สี่เหลี่ยมผืนผ้า 65"/>
            <p:cNvSpPr/>
            <p:nvPr/>
          </p:nvSpPr>
          <p:spPr>
            <a:xfrm>
              <a:off x="9562867" y="3409155"/>
              <a:ext cx="2283739" cy="2488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600" b="1" dirty="0" smtClean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ยกระดับพื้นที่ปลูก ให้ได้รับมาตรฐาน</a:t>
              </a:r>
              <a:endPara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67" name="สี่เหลี่ยมผืนผ้า 66"/>
            <p:cNvSpPr/>
            <p:nvPr/>
          </p:nvSpPr>
          <p:spPr>
            <a:xfrm>
              <a:off x="9366161" y="3101402"/>
              <a:ext cx="2373821" cy="3087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600" b="1" dirty="0" smtClean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ขยายตลาดสู่โรงแรม ห้างสรรพสินค้า</a:t>
              </a:r>
              <a:endPara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68" name="สี่เหลี่ยมผืนผ้า 67"/>
            <p:cNvSpPr/>
            <p:nvPr/>
          </p:nvSpPr>
          <p:spPr>
            <a:xfrm>
              <a:off x="9285181" y="2795813"/>
              <a:ext cx="2282466" cy="3371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600" b="1" dirty="0" smtClean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ขยายเครือข่ายผ่านบริษัท ประชารัฐฯ</a:t>
              </a:r>
              <a:endPara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71" name="รูปภาพ 70"/>
            <p:cNvPicPr>
              <a:picLocks noChangeAspect="1"/>
            </p:cNvPicPr>
            <p:nvPr/>
          </p:nvPicPr>
          <p:blipFill>
            <a:blip r:embed="rId16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1136" y="2723478"/>
              <a:ext cx="2294117" cy="2340000"/>
            </a:xfrm>
            <a:prstGeom prst="rect">
              <a:avLst/>
            </a:prstGeom>
          </p:spPr>
        </p:pic>
      </p:grpSp>
      <p:sp>
        <p:nvSpPr>
          <p:cNvPr id="74" name="สี่เหลี่ยมผืนผ้ามุมมน 73"/>
          <p:cNvSpPr/>
          <p:nvPr/>
        </p:nvSpPr>
        <p:spPr>
          <a:xfrm>
            <a:off x="8039174" y="77231"/>
            <a:ext cx="950072" cy="396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sz="24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ต้นทาง</a:t>
            </a:r>
            <a:endParaRPr lang="th-TH" sz="2400" b="1" dirty="0">
              <a:solidFill>
                <a:srgbClr val="E7E6E6">
                  <a:lumMod val="2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79" name="กลุ่ม 78"/>
          <p:cNvGrpSpPr/>
          <p:nvPr/>
        </p:nvGrpSpPr>
        <p:grpSpPr>
          <a:xfrm>
            <a:off x="5652383" y="2622805"/>
            <a:ext cx="3055314" cy="2686613"/>
            <a:chOff x="5394432" y="2065731"/>
            <a:chExt cx="3055314" cy="2686613"/>
          </a:xfrm>
        </p:grpSpPr>
        <p:graphicFrame>
          <p:nvGraphicFramePr>
            <p:cNvPr id="53" name="ไดอะแกรม 52"/>
            <p:cNvGraphicFramePr/>
            <p:nvPr>
              <p:extLst/>
            </p:nvPr>
          </p:nvGraphicFramePr>
          <p:xfrm>
            <a:off x="5394432" y="2651388"/>
            <a:ext cx="3055314" cy="210095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75" name="สี่เหลี่ยมผืนผ้ามุมมน 74"/>
            <p:cNvSpPr/>
            <p:nvPr/>
          </p:nvSpPr>
          <p:spPr>
            <a:xfrm>
              <a:off x="6292142" y="2065731"/>
              <a:ext cx="1080000" cy="3600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24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กลางทาง</a:t>
              </a:r>
              <a:endParaRPr lang="th-TH" sz="24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76" name="สี่เหลี่ยมผืนผ้ามุมมน 75"/>
          <p:cNvSpPr/>
          <p:nvPr/>
        </p:nvSpPr>
        <p:spPr>
          <a:xfrm>
            <a:off x="9016180" y="3055064"/>
            <a:ext cx="1080000" cy="396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th-TH" sz="2400" b="1" dirty="0" smtClean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ปลายทาง</a:t>
            </a:r>
            <a:endParaRPr lang="th-TH" sz="2400" b="1" dirty="0">
              <a:solidFill>
                <a:srgbClr val="E7E6E6">
                  <a:lumMod val="2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80" name="กลุ่ม 79"/>
          <p:cNvGrpSpPr/>
          <p:nvPr/>
        </p:nvGrpSpPr>
        <p:grpSpPr>
          <a:xfrm>
            <a:off x="5832435" y="5577701"/>
            <a:ext cx="5363550" cy="1329877"/>
            <a:chOff x="5999795" y="5363235"/>
            <a:chExt cx="4635149" cy="1329877"/>
          </a:xfrm>
        </p:grpSpPr>
        <p:sp>
          <p:nvSpPr>
            <p:cNvPr id="77" name="สี่เหลี่ยมผืนผ้ามุมมน 76"/>
            <p:cNvSpPr/>
            <p:nvPr/>
          </p:nvSpPr>
          <p:spPr>
            <a:xfrm>
              <a:off x="6792168" y="5363235"/>
              <a:ext cx="1419052" cy="41010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th-TH" sz="1800" b="1" dirty="0" smtClean="0">
                  <a:solidFill>
                    <a:srgbClr val="E7E6E6">
                      <a:lumMod val="25000"/>
                    </a:srgb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ข้อเสนอเชิงนโยบาย</a:t>
              </a:r>
              <a:endParaRPr lang="th-TH" sz="1800" b="1" dirty="0">
                <a:solidFill>
                  <a:srgbClr val="E7E6E6">
                    <a:lumMod val="25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78" name="สี่เหลี่ยมผืนผ้า 77"/>
            <p:cNvSpPr/>
            <p:nvPr/>
          </p:nvSpPr>
          <p:spPr>
            <a:xfrm>
              <a:off x="5999795" y="5695578"/>
              <a:ext cx="4635149" cy="9975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000" indent="-180000">
                <a:buFont typeface="+mj-lt"/>
                <a:buAutoNum type="arabicPeriod"/>
                <a:defRPr/>
              </a:pPr>
              <a:r>
                <a:rPr lang="th-TH" sz="1800" b="1" dirty="0" smtClean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กำหนดเป็นนโยบายเพื่อขยายช่องทางการตลาดไปยังกระทรวงต่าง ๆ</a:t>
              </a:r>
            </a:p>
            <a:p>
              <a:pPr marL="180000" indent="-180000">
                <a:buFont typeface="+mj-lt"/>
                <a:buAutoNum type="arabicPeriod"/>
                <a:defRPr/>
              </a:pPr>
              <a:r>
                <a:rPr lang="th-TH" sz="1800" b="1" dirty="0" smtClean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แลกเปลี่ยนผลความสำเร็จ แนวทางดำเนินการในระดับภาค/ระดับประเทศ</a:t>
              </a:r>
            </a:p>
            <a:p>
              <a:pPr>
                <a:defRPr/>
              </a:pPr>
              <a:endParaRPr lang="th-TH" sz="18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pic>
        <p:nvPicPr>
          <p:cNvPr id="60" name="รูปภาพ 59"/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245" y="4283021"/>
            <a:ext cx="857146" cy="432000"/>
          </a:xfrm>
          <a:prstGeom prst="rect">
            <a:avLst/>
          </a:prstGeom>
        </p:spPr>
      </p:pic>
      <p:graphicFrame>
        <p:nvGraphicFramePr>
          <p:cNvPr id="8" name="ไดอะแกรม 7"/>
          <p:cNvGraphicFramePr/>
          <p:nvPr>
            <p:extLst/>
          </p:nvPr>
        </p:nvGraphicFramePr>
        <p:xfrm>
          <a:off x="22582" y="4188892"/>
          <a:ext cx="5800102" cy="2529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cxnSp>
        <p:nvCxnSpPr>
          <p:cNvPr id="15" name="ตัวเชื่อมต่อโค้ง 14"/>
          <p:cNvCxnSpPr/>
          <p:nvPr/>
        </p:nvCxnSpPr>
        <p:spPr>
          <a:xfrm>
            <a:off x="7624391" y="2910434"/>
            <a:ext cx="1364855" cy="373054"/>
          </a:xfrm>
          <a:prstGeom prst="curvedConnector3">
            <a:avLst>
              <a:gd name="adj1" fmla="val 50000"/>
            </a:avLst>
          </a:prstGeom>
          <a:ln w="1905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ตัวเชื่อมต่อโค้ง 51"/>
          <p:cNvCxnSpPr/>
          <p:nvPr/>
        </p:nvCxnSpPr>
        <p:spPr>
          <a:xfrm rot="10800000" flipV="1">
            <a:off x="8378214" y="5530625"/>
            <a:ext cx="719676" cy="256386"/>
          </a:xfrm>
          <a:prstGeom prst="curvedConnector3">
            <a:avLst/>
          </a:prstGeom>
          <a:ln w="19050">
            <a:solidFill>
              <a:srgbClr val="C0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46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4000">
              <a:schemeClr val="accent2">
                <a:lumMod val="20000"/>
                <a:lumOff val="80000"/>
              </a:schemeClr>
            </a:gs>
            <a:gs pos="39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กลุ่ม 40"/>
          <p:cNvGrpSpPr/>
          <p:nvPr/>
        </p:nvGrpSpPr>
        <p:grpSpPr>
          <a:xfrm>
            <a:off x="10308281" y="17708"/>
            <a:ext cx="2014460" cy="1778371"/>
            <a:chOff x="10308281" y="17708"/>
            <a:chExt cx="2014460" cy="1778371"/>
          </a:xfrm>
        </p:grpSpPr>
        <p:sp>
          <p:nvSpPr>
            <p:cNvPr id="42" name="สามเหลี่ยมมุมฉาก 45"/>
            <p:cNvSpPr/>
            <p:nvPr/>
          </p:nvSpPr>
          <p:spPr>
            <a:xfrm rot="5050005" flipV="1">
              <a:off x="10426325" y="-100336"/>
              <a:ext cx="1778371" cy="2014460"/>
            </a:xfrm>
            <a:custGeom>
              <a:avLst/>
              <a:gdLst>
                <a:gd name="connsiteX0" fmla="*/ 0 w 12383436"/>
                <a:gd name="connsiteY0" fmla="*/ 988808 h 988808"/>
                <a:gd name="connsiteX1" fmla="*/ 0 w 12383436"/>
                <a:gd name="connsiteY1" fmla="*/ 0 h 988808"/>
                <a:gd name="connsiteX2" fmla="*/ 12383436 w 12383436"/>
                <a:gd name="connsiteY2" fmla="*/ 988808 h 988808"/>
                <a:gd name="connsiteX3" fmla="*/ 0 w 12383436"/>
                <a:gd name="connsiteY3" fmla="*/ 988808 h 988808"/>
                <a:gd name="connsiteX0" fmla="*/ 0 w 12383436"/>
                <a:gd name="connsiteY0" fmla="*/ 988808 h 988808"/>
                <a:gd name="connsiteX1" fmla="*/ 0 w 12383436"/>
                <a:gd name="connsiteY1" fmla="*/ 0 h 988808"/>
                <a:gd name="connsiteX2" fmla="*/ 12383436 w 12383436"/>
                <a:gd name="connsiteY2" fmla="*/ 880524 h 988808"/>
                <a:gd name="connsiteX3" fmla="*/ 0 w 12383436"/>
                <a:gd name="connsiteY3" fmla="*/ 988808 h 988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3436" h="988808">
                  <a:moveTo>
                    <a:pt x="0" y="988808"/>
                  </a:moveTo>
                  <a:lnTo>
                    <a:pt x="0" y="0"/>
                  </a:lnTo>
                  <a:lnTo>
                    <a:pt x="12383436" y="880524"/>
                  </a:lnTo>
                  <a:lnTo>
                    <a:pt x="0" y="988808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3" name="สามเหลี่ยมมุมฉาก 45"/>
            <p:cNvSpPr/>
            <p:nvPr/>
          </p:nvSpPr>
          <p:spPr>
            <a:xfrm rot="4883642" flipV="1">
              <a:off x="10793166" y="114285"/>
              <a:ext cx="1307545" cy="1342818"/>
            </a:xfrm>
            <a:custGeom>
              <a:avLst/>
              <a:gdLst>
                <a:gd name="connsiteX0" fmla="*/ 0 w 12383436"/>
                <a:gd name="connsiteY0" fmla="*/ 988808 h 988808"/>
                <a:gd name="connsiteX1" fmla="*/ 0 w 12383436"/>
                <a:gd name="connsiteY1" fmla="*/ 0 h 988808"/>
                <a:gd name="connsiteX2" fmla="*/ 12383436 w 12383436"/>
                <a:gd name="connsiteY2" fmla="*/ 988808 h 988808"/>
                <a:gd name="connsiteX3" fmla="*/ 0 w 12383436"/>
                <a:gd name="connsiteY3" fmla="*/ 988808 h 988808"/>
                <a:gd name="connsiteX0" fmla="*/ 0 w 12383436"/>
                <a:gd name="connsiteY0" fmla="*/ 988808 h 988808"/>
                <a:gd name="connsiteX1" fmla="*/ 0 w 12383436"/>
                <a:gd name="connsiteY1" fmla="*/ 0 h 988808"/>
                <a:gd name="connsiteX2" fmla="*/ 12383436 w 12383436"/>
                <a:gd name="connsiteY2" fmla="*/ 880524 h 988808"/>
                <a:gd name="connsiteX3" fmla="*/ 0 w 12383436"/>
                <a:gd name="connsiteY3" fmla="*/ 988808 h 988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3436" h="988808">
                  <a:moveTo>
                    <a:pt x="0" y="988808"/>
                  </a:moveTo>
                  <a:lnTo>
                    <a:pt x="0" y="0"/>
                  </a:lnTo>
                  <a:lnTo>
                    <a:pt x="12383436" y="880524"/>
                  </a:lnTo>
                  <a:lnTo>
                    <a:pt x="0" y="988808"/>
                  </a:lnTo>
                  <a:close/>
                </a:path>
              </a:pathLst>
            </a:custGeom>
            <a:gradFill>
              <a:gsLst>
                <a:gs pos="32000">
                  <a:schemeClr val="accent4">
                    <a:lumMod val="20000"/>
                    <a:lumOff val="80000"/>
                  </a:schemeClr>
                </a:gs>
                <a:gs pos="80000">
                  <a:schemeClr val="accent6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44" name="สามเหลี่ยมมุมฉาก 43"/>
          <p:cNvSpPr/>
          <p:nvPr/>
        </p:nvSpPr>
        <p:spPr>
          <a:xfrm flipV="1">
            <a:off x="-39035" y="-3"/>
            <a:ext cx="12371404" cy="1230152"/>
          </a:xfrm>
          <a:prstGeom prst="rtTriangle">
            <a:avLst/>
          </a:prstGeom>
          <a:gradFill flip="none" rotWithShape="1">
            <a:gsLst>
              <a:gs pos="25000">
                <a:schemeClr val="accent6">
                  <a:lumMod val="7500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5" name="สามเหลี่ยมมุมฉาก 45"/>
          <p:cNvSpPr/>
          <p:nvPr/>
        </p:nvSpPr>
        <p:spPr>
          <a:xfrm flipV="1">
            <a:off x="-39036" y="-113039"/>
            <a:ext cx="12231036" cy="1087721"/>
          </a:xfrm>
          <a:custGeom>
            <a:avLst/>
            <a:gdLst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988808 h 988808"/>
              <a:gd name="connsiteX3" fmla="*/ 0 w 12383436"/>
              <a:gd name="connsiteY3" fmla="*/ 988808 h 988808"/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880524 h 988808"/>
              <a:gd name="connsiteX3" fmla="*/ 0 w 12383436"/>
              <a:gd name="connsiteY3" fmla="*/ 988808 h 988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3436" h="988808">
                <a:moveTo>
                  <a:pt x="0" y="988808"/>
                </a:moveTo>
                <a:lnTo>
                  <a:pt x="0" y="0"/>
                </a:lnTo>
                <a:lnTo>
                  <a:pt x="12383436" y="880524"/>
                </a:lnTo>
                <a:lnTo>
                  <a:pt x="0" y="988808"/>
                </a:lnTo>
                <a:close/>
              </a:path>
            </a:pathLst>
          </a:custGeom>
          <a:gradFill>
            <a:gsLst>
              <a:gs pos="79000">
                <a:schemeClr val="accent4">
                  <a:lumMod val="20000"/>
                  <a:lumOff val="80000"/>
                </a:schemeClr>
              </a:gs>
              <a:gs pos="67000">
                <a:schemeClr val="accent6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206" y="1722501"/>
            <a:ext cx="1237290" cy="1008000"/>
          </a:xfrm>
          <a:prstGeom prst="hexagon">
            <a:avLst/>
          </a:prstGeom>
        </p:spPr>
      </p:pic>
      <p:sp>
        <p:nvSpPr>
          <p:cNvPr id="19" name="Down Arrow 13"/>
          <p:cNvSpPr/>
          <p:nvPr/>
        </p:nvSpPr>
        <p:spPr>
          <a:xfrm rot="16200000">
            <a:off x="7216800" y="4449211"/>
            <a:ext cx="854098" cy="2785101"/>
          </a:xfrm>
          <a:prstGeom prst="downArrow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กลุ่ม 45"/>
          <p:cNvGrpSpPr/>
          <p:nvPr/>
        </p:nvGrpSpPr>
        <p:grpSpPr>
          <a:xfrm>
            <a:off x="70694" y="-22531"/>
            <a:ext cx="10819305" cy="6880531"/>
            <a:chOff x="70694" y="-22531"/>
            <a:chExt cx="10819305" cy="6880531"/>
          </a:xfrm>
        </p:grpSpPr>
        <p:graphicFrame>
          <p:nvGraphicFramePr>
            <p:cNvPr id="37" name="ไดอะแกรม 36"/>
            <p:cNvGraphicFramePr/>
            <p:nvPr>
              <p:extLst>
                <p:ext uri="{D42A27DB-BD31-4B8C-83A1-F6EECF244321}">
                  <p14:modId xmlns:p14="http://schemas.microsoft.com/office/powerpoint/2010/main" val="1552189382"/>
                </p:ext>
              </p:extLst>
            </p:nvPr>
          </p:nvGraphicFramePr>
          <p:xfrm>
            <a:off x="2742948" y="460413"/>
            <a:ext cx="4805881" cy="353217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18" name="ไดอะแกรม 17"/>
            <p:cNvGraphicFramePr/>
            <p:nvPr>
              <p:extLst>
                <p:ext uri="{D42A27DB-BD31-4B8C-83A1-F6EECF244321}">
                  <p14:modId xmlns:p14="http://schemas.microsoft.com/office/powerpoint/2010/main" val="3409180520"/>
                </p:ext>
              </p:extLst>
            </p:nvPr>
          </p:nvGraphicFramePr>
          <p:xfrm>
            <a:off x="70694" y="2003119"/>
            <a:ext cx="3874168" cy="28214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10" name="สี่เหลี่ยมผืนผ้า 9"/>
            <p:cNvSpPr/>
            <p:nvPr/>
          </p:nvSpPr>
          <p:spPr>
            <a:xfrm>
              <a:off x="2274733" y="23931"/>
              <a:ext cx="6600054" cy="5074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32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โรงพยาบาลอาหารปลอดภัย (</a:t>
              </a:r>
              <a:r>
                <a:rPr lang="en-US" sz="3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Food Safety Hospital</a:t>
              </a:r>
              <a:r>
                <a:rPr lang="th-TH" sz="32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  <a:r>
                <a:rPr lang="en-GB" sz="32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endParaRPr lang="th-TH" sz="3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13" name="รูปภาพ 12"/>
            <p:cNvPicPr/>
            <p:nvPr/>
          </p:nvPicPr>
          <p:blipFill rotWithShape="1">
            <a:blip r:embed="rId13"/>
            <a:srcRect l="24280" t="43135" r="50828" b="36399"/>
            <a:stretch/>
          </p:blipFill>
          <p:spPr bwMode="auto">
            <a:xfrm>
              <a:off x="1227669" y="671636"/>
              <a:ext cx="1668814" cy="69442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graphicFrame>
          <p:nvGraphicFramePr>
            <p:cNvPr id="23" name="ไดอะแกรม 22"/>
            <p:cNvGraphicFramePr/>
            <p:nvPr>
              <p:extLst>
                <p:ext uri="{D42A27DB-BD31-4B8C-83A1-F6EECF244321}">
                  <p14:modId xmlns:p14="http://schemas.microsoft.com/office/powerpoint/2010/main" val="1094638073"/>
                </p:ext>
              </p:extLst>
            </p:nvPr>
          </p:nvGraphicFramePr>
          <p:xfrm>
            <a:off x="84179" y="4225943"/>
            <a:ext cx="3980893" cy="263205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4" r:lo="rId15" r:qs="rId16" r:cs="rId17"/>
            </a:graphicData>
          </a:graphic>
        </p:graphicFrame>
        <p:pic>
          <p:nvPicPr>
            <p:cNvPr id="31" name="รูปภาพ 30"/>
            <p:cNvPicPr>
              <a:picLocks noChangeAspect="1"/>
            </p:cNvPicPr>
            <p:nvPr/>
          </p:nvPicPr>
          <p:blipFill>
            <a:blip r:embed="rId19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914805" y="1536903"/>
              <a:ext cx="331722" cy="2520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2" name="รูปภาพ 31"/>
            <p:cNvPicPr>
              <a:picLocks noChangeAspect="1"/>
            </p:cNvPicPr>
            <p:nvPr/>
          </p:nvPicPr>
          <p:blipFill>
            <a:blip r:embed="rId19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914805" y="4265806"/>
              <a:ext cx="331722" cy="2520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3" name="รูปภาพ 32"/>
            <p:cNvPicPr>
              <a:picLocks noChangeAspect="1"/>
            </p:cNvPicPr>
            <p:nvPr/>
          </p:nvPicPr>
          <p:blipFill>
            <a:blip r:embed="rId19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5392" y="2227033"/>
              <a:ext cx="331722" cy="252000"/>
            </a:xfrm>
            <a:prstGeom prst="rect">
              <a:avLst/>
            </a:prstGeom>
            <a:ln>
              <a:noFill/>
            </a:ln>
          </p:spPr>
        </p:pic>
        <p:graphicFrame>
          <p:nvGraphicFramePr>
            <p:cNvPr id="34" name="ไดอะแกรม 33"/>
            <p:cNvGraphicFramePr/>
            <p:nvPr>
              <p:extLst>
                <p:ext uri="{D42A27DB-BD31-4B8C-83A1-F6EECF244321}">
                  <p14:modId xmlns:p14="http://schemas.microsoft.com/office/powerpoint/2010/main" val="195118705"/>
                </p:ext>
              </p:extLst>
            </p:nvPr>
          </p:nvGraphicFramePr>
          <p:xfrm>
            <a:off x="7652310" y="868596"/>
            <a:ext cx="3237689" cy="283699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0" r:lo="rId21" r:qs="rId22" r:cs="rId23"/>
            </a:graphicData>
          </a:graphic>
        </p:graphicFrame>
        <p:pic>
          <p:nvPicPr>
            <p:cNvPr id="36" name="รูปภาพ 35"/>
            <p:cNvPicPr>
              <a:picLocks noChangeAspect="1"/>
            </p:cNvPicPr>
            <p:nvPr/>
          </p:nvPicPr>
          <p:blipFill>
            <a:blip r:embed="rId19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6032" y="2155857"/>
              <a:ext cx="331722" cy="2520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8" name="รูปภาพ 37"/>
            <p:cNvPicPr>
              <a:picLocks noChangeAspect="1"/>
            </p:cNvPicPr>
            <p:nvPr/>
          </p:nvPicPr>
          <p:blipFill>
            <a:blip r:embed="rId19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912420" y="4265806"/>
              <a:ext cx="331722" cy="252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40" name="สี่เหลี่ยมผืนผ้ามุมมน 39"/>
            <p:cNvSpPr/>
            <p:nvPr/>
          </p:nvSpPr>
          <p:spPr>
            <a:xfrm>
              <a:off x="4170387" y="4740407"/>
              <a:ext cx="4305398" cy="2003075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th-TH" sz="24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ผลประกอบการ ก.ค. 2560 – มี.ค 2563 </a:t>
              </a:r>
            </a:p>
            <a:p>
              <a:r>
                <a:rPr lang="th-TH" sz="24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รวมทั้งสิ้น 16,100,166.78 บาท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th-TH" sz="24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รายได้เกษตรกร จำนวน 15,785,166.78 บาท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th-TH" sz="24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บริษัทฯ มีรายได้ จำนวน 315,000 บาท</a:t>
              </a:r>
              <a:endParaRPr lang="th-TH" sz="24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pic>
          <p:nvPicPr>
            <p:cNvPr id="4" name="รูปภาพ 3"/>
            <p:cNvPicPr>
              <a:picLocks noChangeAspect="1"/>
            </p:cNvPicPr>
            <p:nvPr/>
          </p:nvPicPr>
          <p:blipFill>
            <a:blip r:embed="rId2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09" y="-22531"/>
              <a:ext cx="794632" cy="96588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4" name="สี่เหลี่ยมผืนผ้ามุมมน 23"/>
          <p:cNvSpPr/>
          <p:nvPr/>
        </p:nvSpPr>
        <p:spPr>
          <a:xfrm>
            <a:off x="9036400" y="4685563"/>
            <a:ext cx="3115967" cy="21127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ผลลัพธ์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คุณภาพ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ชีวิตเกษตรกรดีขึ้น </a:t>
            </a:r>
            <a:endParaRPr lang="th-TH" sz="20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มี</a:t>
            </a: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การขยายเครือข่ายและขยายพื้นที่ในการเพาะปลูกผักเพิ่มขึ้น </a:t>
            </a:r>
            <a:endParaRPr lang="th-TH" sz="20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เกษตรกรมีอิสระในการกำหนดราคา เพราะรู้ต้นทุนราคาสินค้า</a:t>
            </a:r>
            <a:endParaRPr lang="en-US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6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02" y="5780946"/>
            <a:ext cx="980660" cy="893360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9999" y="2805587"/>
            <a:ext cx="1175705" cy="900000"/>
          </a:xfrm>
          <a:prstGeom prst="hexagon">
            <a:avLst/>
          </a:prstGeom>
        </p:spPr>
      </p:pic>
      <p:pic>
        <p:nvPicPr>
          <p:cNvPr id="28" name="รูปภาพ 27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083" y="3742379"/>
            <a:ext cx="1102935" cy="906392"/>
          </a:xfrm>
          <a:prstGeom prst="hexagon">
            <a:avLst/>
          </a:prstGeom>
        </p:spPr>
      </p:pic>
    </p:spTree>
    <p:extLst>
      <p:ext uri="{BB962C8B-B14F-4D97-AF65-F5344CB8AC3E}">
        <p14:creationId xmlns:p14="http://schemas.microsoft.com/office/powerpoint/2010/main" val="143657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chemeClr val="accent1">
                <a:lumMod val="20000"/>
                <a:lumOff val="80000"/>
              </a:schemeClr>
            </a:gs>
            <a:gs pos="17000">
              <a:schemeClr val="bg1">
                <a:lumMod val="95000"/>
              </a:schemeClr>
            </a:gs>
            <a:gs pos="99000">
              <a:schemeClr val="bg1"/>
            </a:gs>
            <a:gs pos="62000">
              <a:schemeClr val="accent4">
                <a:lumMod val="20000"/>
                <a:lumOff val="80000"/>
                <a:alpha val="96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597137" y="790015"/>
            <a:ext cx="10972800" cy="8013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97254">
              <a:defRPr/>
            </a:pPr>
            <a:endParaRPr lang="en-US" sz="216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09601" y="50938"/>
            <a:ext cx="11113476" cy="75809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97254">
              <a:defRPr/>
            </a:pPr>
            <a:endParaRPr lang="en-US" sz="2160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97137" y="-1"/>
            <a:ext cx="2558328" cy="800183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th-TH" sz="2160">
              <a:solidFill>
                <a:prstClr val="white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94392" y="-20008"/>
            <a:ext cx="2819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th-TH" sz="2400" b="1" i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</a:t>
            </a:r>
            <a:r>
              <a:rPr lang="th-TH" sz="2400" b="1" i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ดำเนินงาน</a:t>
            </a:r>
          </a:p>
          <a:p>
            <a:pPr defTabSz="1097280"/>
            <a:r>
              <a:rPr lang="th-TH" sz="2400" b="1" i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</a:t>
            </a:r>
            <a:r>
              <a:rPr lang="th-TH" sz="2400" b="1" i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ผักปลอดภัย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9301" y="110119"/>
            <a:ext cx="1716588" cy="401806"/>
          </a:xfrm>
          <a:prstGeom prst="rect">
            <a:avLst/>
          </a:prstGeom>
        </p:spPr>
      </p:pic>
      <p:sp>
        <p:nvSpPr>
          <p:cNvPr id="43" name="สี่เหลี่ยมผืนผ้า 112"/>
          <p:cNvSpPr/>
          <p:nvPr/>
        </p:nvSpPr>
        <p:spPr>
          <a:xfrm>
            <a:off x="3183644" y="449355"/>
            <a:ext cx="6290106" cy="3084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r>
              <a:rPr lang="th-TH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บริษัท ประชารัฐรักสามัคคีพิษณุโลก (วิสาหกิจเพื่อสังคม) จำกัด</a:t>
            </a:r>
          </a:p>
        </p:txBody>
      </p:sp>
      <p:grpSp>
        <p:nvGrpSpPr>
          <p:cNvPr id="24" name="กลุ่ม 23"/>
          <p:cNvGrpSpPr/>
          <p:nvPr/>
        </p:nvGrpSpPr>
        <p:grpSpPr>
          <a:xfrm>
            <a:off x="601278" y="1087954"/>
            <a:ext cx="6151813" cy="5267905"/>
            <a:chOff x="-7149" y="758585"/>
            <a:chExt cx="5126511" cy="4389921"/>
          </a:xfrm>
        </p:grpSpPr>
        <p:cxnSp>
          <p:nvCxnSpPr>
            <p:cNvPr id="116" name="ลูกศรเชื่อมต่อแบบตรง 115"/>
            <p:cNvCxnSpPr/>
            <p:nvPr/>
          </p:nvCxnSpPr>
          <p:spPr>
            <a:xfrm flipH="1" flipV="1">
              <a:off x="2728515" y="1183761"/>
              <a:ext cx="0" cy="2905260"/>
            </a:xfrm>
            <a:prstGeom prst="straightConnector1">
              <a:avLst/>
            </a:prstGeom>
            <a:ln w="1905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รูปภาพ 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9966" y="758585"/>
              <a:ext cx="1197098" cy="425176"/>
            </a:xfrm>
            <a:prstGeom prst="rect">
              <a:avLst/>
            </a:prstGeom>
            <a:ln w="6350">
              <a:solidFill>
                <a:schemeClr val="bg2">
                  <a:lumMod val="25000"/>
                </a:schemeClr>
              </a:solidFill>
            </a:ln>
          </p:spPr>
        </p:pic>
        <p:grpSp>
          <p:nvGrpSpPr>
            <p:cNvPr id="6" name="กลุ่ม 5"/>
            <p:cNvGrpSpPr/>
            <p:nvPr/>
          </p:nvGrpSpPr>
          <p:grpSpPr>
            <a:xfrm>
              <a:off x="3408714" y="914536"/>
              <a:ext cx="1531255" cy="1003235"/>
              <a:chOff x="2229385" y="1055421"/>
              <a:chExt cx="1531255" cy="1003235"/>
            </a:xfrm>
          </p:grpSpPr>
          <p:sp>
            <p:nvSpPr>
              <p:cNvPr id="46" name="วงรี 45"/>
              <p:cNvSpPr/>
              <p:nvPr/>
            </p:nvSpPr>
            <p:spPr>
              <a:xfrm>
                <a:off x="2229385" y="1055421"/>
                <a:ext cx="288000" cy="2880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1097280"/>
                <a:r>
                  <a:rPr lang="th-TH" sz="216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1</a:t>
                </a:r>
              </a:p>
            </p:txBody>
          </p:sp>
          <p:sp>
            <p:nvSpPr>
              <p:cNvPr id="47" name="TextBox 10"/>
              <p:cNvSpPr txBox="1"/>
              <p:nvPr/>
            </p:nvSpPr>
            <p:spPr>
              <a:xfrm>
                <a:off x="2271589" y="1289214"/>
                <a:ext cx="1489051" cy="769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thaiDist" defTabSz="1097280"/>
                <a:r>
                  <a:rPr lang="th-TH" sz="180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รพ.แจ้งรายการผักรายสัปดาห์ให้ผู้ประสานงานเครือข่าย</a:t>
                </a:r>
              </a:p>
            </p:txBody>
          </p:sp>
        </p:grpSp>
        <p:grpSp>
          <p:nvGrpSpPr>
            <p:cNvPr id="11" name="กลุ่ม 10"/>
            <p:cNvGrpSpPr/>
            <p:nvPr/>
          </p:nvGrpSpPr>
          <p:grpSpPr>
            <a:xfrm>
              <a:off x="3952682" y="1788000"/>
              <a:ext cx="895143" cy="718226"/>
              <a:chOff x="2650389" y="1978694"/>
              <a:chExt cx="895143" cy="718226"/>
            </a:xfrm>
          </p:grpSpPr>
          <p:pic>
            <p:nvPicPr>
              <p:cNvPr id="9" name="รูปภาพ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10838" y="1978694"/>
                <a:ext cx="478282" cy="478282"/>
              </a:xfrm>
              <a:prstGeom prst="rect">
                <a:avLst/>
              </a:prstGeom>
            </p:spPr>
          </p:pic>
          <p:sp>
            <p:nvSpPr>
              <p:cNvPr id="64" name="TextBox 18"/>
              <p:cNvSpPr txBox="1"/>
              <p:nvPr/>
            </p:nvSpPr>
            <p:spPr>
              <a:xfrm>
                <a:off x="2650389" y="2404533"/>
                <a:ext cx="895143" cy="292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97280"/>
                <a:r>
                  <a:rPr lang="th-TH" sz="168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ผู้ประสานงาน</a:t>
                </a:r>
              </a:p>
            </p:txBody>
          </p:sp>
        </p:grpSp>
        <p:grpSp>
          <p:nvGrpSpPr>
            <p:cNvPr id="10" name="กลุ่ม 9"/>
            <p:cNvGrpSpPr/>
            <p:nvPr/>
          </p:nvGrpSpPr>
          <p:grpSpPr>
            <a:xfrm>
              <a:off x="3463997" y="2825368"/>
              <a:ext cx="1502051" cy="583972"/>
              <a:chOff x="2833436" y="2405217"/>
              <a:chExt cx="1502051" cy="583972"/>
            </a:xfrm>
          </p:grpSpPr>
          <p:sp>
            <p:nvSpPr>
              <p:cNvPr id="50" name="วงรี 49"/>
              <p:cNvSpPr/>
              <p:nvPr/>
            </p:nvSpPr>
            <p:spPr>
              <a:xfrm>
                <a:off x="2833436" y="2405217"/>
                <a:ext cx="288000" cy="2880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1097280"/>
                <a:r>
                  <a:rPr lang="th-TH" sz="216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</a:t>
                </a:r>
              </a:p>
            </p:txBody>
          </p:sp>
          <p:sp>
            <p:nvSpPr>
              <p:cNvPr id="65" name="TextBox 17"/>
              <p:cNvSpPr txBox="1"/>
              <p:nvPr/>
            </p:nvSpPr>
            <p:spPr>
              <a:xfrm>
                <a:off x="3111351" y="2419802"/>
                <a:ext cx="1224136" cy="569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97280"/>
                <a:r>
                  <a:rPr lang="th-TH" sz="192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กระจายรายการผัก ไปยังกลุ่มต่าง ๆ</a:t>
                </a:r>
              </a:p>
            </p:txBody>
          </p:sp>
        </p:grpSp>
        <p:grpSp>
          <p:nvGrpSpPr>
            <p:cNvPr id="12" name="กลุ่ม 11"/>
            <p:cNvGrpSpPr/>
            <p:nvPr/>
          </p:nvGrpSpPr>
          <p:grpSpPr>
            <a:xfrm>
              <a:off x="3317807" y="3721096"/>
              <a:ext cx="1801555" cy="569387"/>
              <a:chOff x="2789210" y="3138050"/>
              <a:chExt cx="1801555" cy="569387"/>
            </a:xfrm>
          </p:grpSpPr>
          <p:sp>
            <p:nvSpPr>
              <p:cNvPr id="49" name="วงรี 48"/>
              <p:cNvSpPr/>
              <p:nvPr/>
            </p:nvSpPr>
            <p:spPr>
              <a:xfrm>
                <a:off x="2789210" y="3159186"/>
                <a:ext cx="288000" cy="2880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1097280"/>
                <a:r>
                  <a:rPr lang="th-TH" sz="216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3</a:t>
                </a:r>
              </a:p>
            </p:txBody>
          </p:sp>
          <p:sp>
            <p:nvSpPr>
              <p:cNvPr id="67" name="TextBox 20"/>
              <p:cNvSpPr txBox="1"/>
              <p:nvPr/>
            </p:nvSpPr>
            <p:spPr>
              <a:xfrm>
                <a:off x="3089186" y="3138050"/>
                <a:ext cx="1501579" cy="5693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097280"/>
                <a:r>
                  <a:rPr lang="th-TH" sz="192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กลุ่มรวบรวมผลผลิต ตามรายการ/</a:t>
                </a:r>
                <a:r>
                  <a:rPr lang="th-TH" sz="1920" dirty="0" smtClean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แพ็กใส่</a:t>
                </a:r>
                <a:r>
                  <a:rPr lang="th-TH" sz="1920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ถุง</a:t>
                </a:r>
              </a:p>
            </p:txBody>
          </p:sp>
        </p:grpSp>
        <p:grpSp>
          <p:nvGrpSpPr>
            <p:cNvPr id="20" name="กลุ่ม 19"/>
            <p:cNvGrpSpPr/>
            <p:nvPr/>
          </p:nvGrpSpPr>
          <p:grpSpPr>
            <a:xfrm>
              <a:off x="1488607" y="2992672"/>
              <a:ext cx="1009496" cy="1415061"/>
              <a:chOff x="986184" y="2964480"/>
              <a:chExt cx="552030" cy="625369"/>
            </a:xfrm>
          </p:grpSpPr>
          <p:cxnSp>
            <p:nvCxnSpPr>
              <p:cNvPr id="90" name="ตัวเชื่อมต่อตรง 89"/>
              <p:cNvCxnSpPr/>
              <p:nvPr/>
            </p:nvCxnSpPr>
            <p:spPr>
              <a:xfrm>
                <a:off x="986184" y="2964480"/>
                <a:ext cx="0" cy="625369"/>
              </a:xfrm>
              <a:prstGeom prst="line">
                <a:avLst/>
              </a:prstGeom>
              <a:ln w="1905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ลูกศรเชื่อมต่อแบบตรง 86"/>
              <p:cNvCxnSpPr/>
              <p:nvPr/>
            </p:nvCxnSpPr>
            <p:spPr>
              <a:xfrm>
                <a:off x="986184" y="3589849"/>
                <a:ext cx="552030" cy="0"/>
              </a:xfrm>
              <a:prstGeom prst="straightConnector1">
                <a:avLst/>
              </a:prstGeom>
              <a:ln w="19050">
                <a:solidFill>
                  <a:schemeClr val="accent5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18" name="ไดอะแกรม 17"/>
            <p:cNvGraphicFramePr/>
            <p:nvPr>
              <p:extLst/>
            </p:nvPr>
          </p:nvGraphicFramePr>
          <p:xfrm>
            <a:off x="1951125" y="3528166"/>
            <a:ext cx="1566566" cy="16203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sp>
          <p:nvSpPr>
            <p:cNvPr id="110" name="วงรี 109"/>
            <p:cNvSpPr/>
            <p:nvPr/>
          </p:nvSpPr>
          <p:spPr>
            <a:xfrm>
              <a:off x="2110686" y="1421794"/>
              <a:ext cx="288000" cy="28800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097280"/>
              <a:r>
                <a:rPr lang="th-TH" sz="2160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</a:t>
              </a:r>
            </a:p>
          </p:txBody>
        </p:sp>
        <p:pic>
          <p:nvPicPr>
            <p:cNvPr id="111" name="รูปภาพ 1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622" y="2644402"/>
              <a:ext cx="1447348" cy="338784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sp>
          <p:nvSpPr>
            <p:cNvPr id="112" name="TextBox 33"/>
            <p:cNvSpPr txBox="1"/>
            <p:nvPr/>
          </p:nvSpPr>
          <p:spPr>
            <a:xfrm>
              <a:off x="-7149" y="3082991"/>
              <a:ext cx="1504694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97280"/>
              <a:r>
                <a:rPr lang="th-TH" sz="192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บริษัทฯ สำรองจ่ายให้กับกลุ่ม 10</a:t>
              </a:r>
              <a:r>
                <a:rPr lang="en-US" sz="192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% </a:t>
              </a:r>
              <a:r>
                <a:rPr lang="th-TH" sz="192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เป็นค่าบริหารจัดการจากการขายในแต่ละครั้ง</a:t>
              </a:r>
            </a:p>
          </p:txBody>
        </p:sp>
        <p:sp>
          <p:nvSpPr>
            <p:cNvPr id="113" name="วงรี 112"/>
            <p:cNvSpPr/>
            <p:nvPr/>
          </p:nvSpPr>
          <p:spPr>
            <a:xfrm>
              <a:off x="160186" y="2796684"/>
              <a:ext cx="288000" cy="28800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097280"/>
              <a:r>
                <a:rPr lang="th-TH" sz="2160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5</a:t>
              </a:r>
            </a:p>
          </p:txBody>
        </p:sp>
        <p:sp>
          <p:nvSpPr>
            <p:cNvPr id="115" name="วงรี 114"/>
            <p:cNvSpPr/>
            <p:nvPr/>
          </p:nvSpPr>
          <p:spPr>
            <a:xfrm>
              <a:off x="2272942" y="2400897"/>
              <a:ext cx="937191" cy="891047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bg1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097280"/>
              <a:r>
                <a:rPr lang="th-TH" sz="1680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เครือข่ายเกษตรอินทรีย์</a:t>
              </a:r>
            </a:p>
          </p:txBody>
        </p:sp>
        <p:sp>
          <p:nvSpPr>
            <p:cNvPr id="117" name="TextBox 29"/>
            <p:cNvSpPr txBox="1"/>
            <p:nvPr/>
          </p:nvSpPr>
          <p:spPr>
            <a:xfrm>
              <a:off x="937418" y="1794217"/>
              <a:ext cx="1825216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97280"/>
              <a:r>
                <a:rPr lang="th-TH" sz="192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- กลุ่มรวบรวมผัก ส่งให้กับ รพ.</a:t>
              </a:r>
            </a:p>
            <a:p>
              <a:pPr defTabSz="1097280"/>
              <a:r>
                <a:rPr lang="th-TH" sz="192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- ประชารัฐมีการสุ่มตรวจผักเดือนละ 1 ครั้ง</a:t>
              </a:r>
            </a:p>
          </p:txBody>
        </p:sp>
        <p:sp>
          <p:nvSpPr>
            <p:cNvPr id="118" name="TextBox 53"/>
            <p:cNvSpPr txBox="1"/>
            <p:nvPr/>
          </p:nvSpPr>
          <p:spPr>
            <a:xfrm>
              <a:off x="88234" y="1285475"/>
              <a:ext cx="1543853" cy="569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97280"/>
              <a:r>
                <a:rPr lang="th-TH" sz="1920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รพ.จ่ายสั่งจ่ายเช็คไปยังบริษัท 15-30 วันทำการ</a:t>
              </a:r>
            </a:p>
          </p:txBody>
        </p:sp>
        <p:sp>
          <p:nvSpPr>
            <p:cNvPr id="119" name="วงรี 118"/>
            <p:cNvSpPr/>
            <p:nvPr/>
          </p:nvSpPr>
          <p:spPr>
            <a:xfrm>
              <a:off x="699411" y="994087"/>
              <a:ext cx="288000" cy="28800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097280"/>
              <a:r>
                <a:rPr lang="th-TH" sz="2160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6</a:t>
              </a:r>
            </a:p>
          </p:txBody>
        </p:sp>
      </p:grpSp>
      <p:sp>
        <p:nvSpPr>
          <p:cNvPr id="45" name="สี่เหลี่ยมผืนผ้า 112"/>
          <p:cNvSpPr/>
          <p:nvPr/>
        </p:nvSpPr>
        <p:spPr>
          <a:xfrm>
            <a:off x="3156467" y="140953"/>
            <a:ext cx="6516556" cy="3084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r>
              <a:rPr lang="th-TH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การขับเคลื่อนงานพัฒนาเศรษฐกิจฐานรากและประชารัฐ</a:t>
            </a:r>
          </a:p>
        </p:txBody>
      </p:sp>
      <p:sp>
        <p:nvSpPr>
          <p:cNvPr id="129" name="ลูกศรขวา 128"/>
          <p:cNvSpPr/>
          <p:nvPr/>
        </p:nvSpPr>
        <p:spPr>
          <a:xfrm rot="5400000">
            <a:off x="5691855" y="3120431"/>
            <a:ext cx="318280" cy="454559"/>
          </a:xfrm>
          <a:prstGeom prst="rightArrow">
            <a:avLst/>
          </a:prstGeom>
          <a:gradFill>
            <a:gsLst>
              <a:gs pos="57000">
                <a:schemeClr val="accent5"/>
              </a:gs>
              <a:gs pos="88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th-TH" sz="2520">
              <a:solidFill>
                <a:prstClr val="white"/>
              </a:solidFill>
            </a:endParaRPr>
          </a:p>
        </p:txBody>
      </p:sp>
      <p:pic>
        <p:nvPicPr>
          <p:cNvPr id="131" name="รูปภาพ 1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720" y="5643995"/>
            <a:ext cx="750689" cy="561600"/>
          </a:xfrm>
          <a:prstGeom prst="hexagon">
            <a:avLst/>
          </a:prstGeom>
        </p:spPr>
      </p:pic>
      <p:sp>
        <p:nvSpPr>
          <p:cNvPr id="132" name="สี่เหลี่ยมผืนผ้า 131"/>
          <p:cNvSpPr/>
          <p:nvPr/>
        </p:nvSpPr>
        <p:spPr>
          <a:xfrm>
            <a:off x="821157" y="908945"/>
            <a:ext cx="1641782" cy="388706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r>
              <a:rPr lang="th-TH" sz="192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กระบวนการทำงาน</a:t>
            </a:r>
          </a:p>
        </p:txBody>
      </p:sp>
      <p:pic>
        <p:nvPicPr>
          <p:cNvPr id="134" name="รูปภาพ 1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963" y="5336748"/>
            <a:ext cx="738802" cy="614470"/>
          </a:xfrm>
          <a:prstGeom prst="hexagon">
            <a:avLst/>
          </a:prstGeom>
        </p:spPr>
      </p:pic>
      <p:grpSp>
        <p:nvGrpSpPr>
          <p:cNvPr id="159" name="กลุ่ม 158"/>
          <p:cNvGrpSpPr/>
          <p:nvPr/>
        </p:nvGrpSpPr>
        <p:grpSpPr>
          <a:xfrm>
            <a:off x="931158" y="5012631"/>
            <a:ext cx="1468800" cy="735623"/>
            <a:chOff x="5311898" y="2712923"/>
            <a:chExt cx="1224000" cy="613019"/>
          </a:xfrm>
        </p:grpSpPr>
        <p:sp>
          <p:nvSpPr>
            <p:cNvPr id="155" name="TextBox 51"/>
            <p:cNvSpPr txBox="1"/>
            <p:nvPr/>
          </p:nvSpPr>
          <p:spPr>
            <a:xfrm>
              <a:off x="5311898" y="2712923"/>
              <a:ext cx="1224000" cy="454432"/>
            </a:xfrm>
            <a:prstGeom prst="ellipse">
              <a:avLst/>
            </a:prstGeom>
            <a:solidFill>
              <a:srgbClr val="002060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defTabSz="1097280"/>
              <a:endParaRPr lang="th-TH" sz="192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4" name="TextBox 51"/>
            <p:cNvSpPr txBox="1"/>
            <p:nvPr/>
          </p:nvSpPr>
          <p:spPr>
            <a:xfrm>
              <a:off x="5375329" y="2784923"/>
              <a:ext cx="1080000" cy="454432"/>
            </a:xfrm>
            <a:prstGeom prst="ellipse">
              <a:avLst/>
            </a:prstGeom>
            <a:solidFill>
              <a:srgbClr val="FFCB25"/>
            </a:solidFill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defTabSz="1097280"/>
              <a:endParaRPr lang="th-TH" sz="192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6" name="สี่เหลี่ยมผืนผ้า 155"/>
            <p:cNvSpPr/>
            <p:nvPr/>
          </p:nvSpPr>
          <p:spPr>
            <a:xfrm>
              <a:off x="5443216" y="2786636"/>
              <a:ext cx="944225" cy="539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/>
              <a:r>
                <a:rPr lang="th-TH" sz="1400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คู่ค่าได้รับเงินตามกำหนดระยะเวลา</a:t>
              </a:r>
            </a:p>
          </p:txBody>
        </p:sp>
      </p:grpSp>
      <p:grpSp>
        <p:nvGrpSpPr>
          <p:cNvPr id="178" name="กลุ่ม 177"/>
          <p:cNvGrpSpPr/>
          <p:nvPr/>
        </p:nvGrpSpPr>
        <p:grpSpPr>
          <a:xfrm>
            <a:off x="8198568" y="3150908"/>
            <a:ext cx="3269279" cy="3539563"/>
            <a:chOff x="5940951" y="2389071"/>
            <a:chExt cx="2609658" cy="2949635"/>
          </a:xfrm>
        </p:grpSpPr>
        <p:sp>
          <p:nvSpPr>
            <p:cNvPr id="165" name="ลูกศรขวา 164"/>
            <p:cNvSpPr/>
            <p:nvPr/>
          </p:nvSpPr>
          <p:spPr>
            <a:xfrm rot="19227301">
              <a:off x="7607732" y="4197853"/>
              <a:ext cx="269356" cy="355048"/>
            </a:xfrm>
            <a:prstGeom prst="rightArrow">
              <a:avLst/>
            </a:prstGeom>
            <a:gradFill>
              <a:gsLst>
                <a:gs pos="57000">
                  <a:schemeClr val="accent5"/>
                </a:gs>
                <a:gs pos="88000">
                  <a:schemeClr val="bg1">
                    <a:lumMod val="95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/>
              <a:endParaRPr lang="th-TH" sz="2520">
                <a:solidFill>
                  <a:prstClr val="white"/>
                </a:solidFill>
              </a:endParaRPr>
            </a:p>
          </p:txBody>
        </p:sp>
        <p:grpSp>
          <p:nvGrpSpPr>
            <p:cNvPr id="163" name="กลุ่ม 162"/>
            <p:cNvGrpSpPr/>
            <p:nvPr/>
          </p:nvGrpSpPr>
          <p:grpSpPr>
            <a:xfrm>
              <a:off x="5940951" y="3083148"/>
              <a:ext cx="1800968" cy="1057806"/>
              <a:chOff x="6610151" y="3437849"/>
              <a:chExt cx="1800968" cy="1057806"/>
            </a:xfrm>
          </p:grpSpPr>
          <p:sp>
            <p:nvSpPr>
              <p:cNvPr id="161" name="วงรี 160"/>
              <p:cNvSpPr/>
              <p:nvPr/>
            </p:nvSpPr>
            <p:spPr>
              <a:xfrm>
                <a:off x="6610151" y="3437849"/>
                <a:ext cx="1800968" cy="1057806"/>
              </a:xfrm>
              <a:prstGeom prst="ellipse">
                <a:avLst/>
              </a:prstGeom>
              <a:solidFill>
                <a:srgbClr val="FFCB2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1097280"/>
                <a:endParaRPr lang="th-TH" sz="1680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36" name="วงรี 135"/>
              <p:cNvSpPr/>
              <p:nvPr/>
            </p:nvSpPr>
            <p:spPr>
              <a:xfrm>
                <a:off x="6672308" y="3605330"/>
                <a:ext cx="1699668" cy="867465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defTabSz="1097280"/>
                <a:r>
                  <a:rPr lang="th-TH" sz="160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โครงการส่งเสริม      การปลูกผักปลอดภัย    สู่ชุมชนท่องเที่ยว</a:t>
                </a:r>
                <a:r>
                  <a:rPr lang="en-US" sz="160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OTOP</a:t>
                </a:r>
                <a:r>
                  <a:rPr lang="th-TH" sz="160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นวัตวิถี</a:t>
                </a:r>
              </a:p>
            </p:txBody>
          </p:sp>
        </p:grpSp>
        <p:grpSp>
          <p:nvGrpSpPr>
            <p:cNvPr id="153" name="กลุ่ม 152"/>
            <p:cNvGrpSpPr/>
            <p:nvPr/>
          </p:nvGrpSpPr>
          <p:grpSpPr>
            <a:xfrm>
              <a:off x="5991602" y="2389071"/>
              <a:ext cx="1703719" cy="641148"/>
              <a:chOff x="6924195" y="2630575"/>
              <a:chExt cx="1224136" cy="543530"/>
            </a:xfrm>
          </p:grpSpPr>
          <p:sp>
            <p:nvSpPr>
              <p:cNvPr id="140" name="ลูกศรขวา 139"/>
              <p:cNvSpPr/>
              <p:nvPr/>
            </p:nvSpPr>
            <p:spPr>
              <a:xfrm rot="16200000" flipH="1">
                <a:off x="7264498" y="2290272"/>
                <a:ext cx="543530" cy="1224136"/>
              </a:xfrm>
              <a:prstGeom prst="rightArrow">
                <a:avLst/>
              </a:prstGeom>
              <a:gradFill>
                <a:gsLst>
                  <a:gs pos="11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  <a:gs pos="50000">
                    <a:srgbClr val="002060"/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th-TH" sz="2520">
                  <a:solidFill>
                    <a:prstClr val="white"/>
                  </a:solidFill>
                </a:endParaRPr>
              </a:p>
            </p:txBody>
          </p:sp>
          <p:sp>
            <p:nvSpPr>
              <p:cNvPr id="152" name="สี่เหลี่ยมผืนผ้า 151"/>
              <p:cNvSpPr/>
              <p:nvPr/>
            </p:nvSpPr>
            <p:spPr>
              <a:xfrm>
                <a:off x="7058494" y="2654744"/>
                <a:ext cx="952625" cy="43622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r>
                  <a:rPr lang="th-TH" sz="1800" b="1" dirty="0">
                    <a:solidFill>
                      <a:prstClr val="white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กำไรบริษัท                สู่การขยายผล</a:t>
                </a:r>
              </a:p>
            </p:txBody>
          </p:sp>
        </p:grpSp>
        <p:sp>
          <p:nvSpPr>
            <p:cNvPr id="162" name="สี่เหลี่ยมผืนผ้ามุมมน 161"/>
            <p:cNvSpPr/>
            <p:nvPr/>
          </p:nvSpPr>
          <p:spPr>
            <a:xfrm>
              <a:off x="6110443" y="4508440"/>
              <a:ext cx="1484998" cy="830266"/>
            </a:xfrm>
            <a:prstGeom prst="roundRect">
              <a:avLst/>
            </a:prstGeom>
            <a:noFill/>
            <a:ln w="19050">
              <a:solidFill>
                <a:srgbClr val="002060"/>
              </a:solidFill>
              <a:prstDash val="dash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097280"/>
              <a:r>
                <a:rPr lang="th-TH" sz="1680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ส่งเสริม สนับสนุนสร้างอาชีพบนพื้นฐานของการพัฒนาเศรษฐกิจฐานราก</a:t>
              </a:r>
            </a:p>
          </p:txBody>
        </p:sp>
        <p:grpSp>
          <p:nvGrpSpPr>
            <p:cNvPr id="170" name="กลุ่ม 169"/>
            <p:cNvGrpSpPr/>
            <p:nvPr/>
          </p:nvGrpSpPr>
          <p:grpSpPr>
            <a:xfrm>
              <a:off x="7650609" y="3618554"/>
              <a:ext cx="900000" cy="569358"/>
              <a:chOff x="7930477" y="4112641"/>
              <a:chExt cx="900000" cy="569358"/>
            </a:xfrm>
          </p:grpSpPr>
          <p:sp>
            <p:nvSpPr>
              <p:cNvPr id="167" name="TextBox 51"/>
              <p:cNvSpPr txBox="1"/>
              <p:nvPr/>
            </p:nvSpPr>
            <p:spPr>
              <a:xfrm>
                <a:off x="7930477" y="4112641"/>
                <a:ext cx="900000" cy="454431"/>
              </a:xfrm>
              <a:prstGeom prst="ellipse">
                <a:avLst/>
              </a:prstGeom>
              <a:solidFill>
                <a:srgbClr val="002060"/>
              </a:solidFill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 defTabSz="1097280"/>
                <a:endParaRPr lang="th-TH" sz="192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68" name="TextBox 51"/>
              <p:cNvSpPr txBox="1"/>
              <p:nvPr/>
            </p:nvSpPr>
            <p:spPr>
              <a:xfrm>
                <a:off x="7990732" y="4178449"/>
                <a:ext cx="792000" cy="454431"/>
              </a:xfrm>
              <a:prstGeom prst="ellipse">
                <a:avLst/>
              </a:prstGeom>
              <a:solidFill>
                <a:srgbClr val="FFCB25"/>
              </a:solidFill>
              <a:ln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 algn="ctr" defTabSz="1097280"/>
                <a:endParaRPr lang="th-TH" sz="1920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69" name="สี่เหลี่ยมผืนผ้า 168"/>
              <p:cNvSpPr/>
              <p:nvPr/>
            </p:nvSpPr>
            <p:spPr>
              <a:xfrm>
                <a:off x="7953882" y="4149734"/>
                <a:ext cx="853189" cy="5322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r>
                  <a:rPr lang="th-TH" sz="160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เชื่อมโยงตลาด</a:t>
                </a:r>
              </a:p>
            </p:txBody>
          </p:sp>
        </p:grpSp>
        <p:sp>
          <p:nvSpPr>
            <p:cNvPr id="171" name="ลูกศรขวา 170"/>
            <p:cNvSpPr/>
            <p:nvPr/>
          </p:nvSpPr>
          <p:spPr>
            <a:xfrm rot="5400000">
              <a:off x="6708819" y="4142724"/>
              <a:ext cx="265233" cy="378799"/>
            </a:xfrm>
            <a:prstGeom prst="rightArrow">
              <a:avLst/>
            </a:prstGeom>
            <a:gradFill>
              <a:gsLst>
                <a:gs pos="57000">
                  <a:schemeClr val="accent5"/>
                </a:gs>
                <a:gs pos="88000">
                  <a:schemeClr val="bg1">
                    <a:lumMod val="95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/>
              <a:endParaRPr lang="th-TH" sz="2520">
                <a:solidFill>
                  <a:prstClr val="white"/>
                </a:solidFill>
              </a:endParaRPr>
            </a:p>
          </p:txBody>
        </p:sp>
      </p:grpSp>
      <p:pic>
        <p:nvPicPr>
          <p:cNvPr id="177" name="รูปภาพ 176"/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0" b="13460"/>
          <a:stretch/>
        </p:blipFill>
        <p:spPr>
          <a:xfrm>
            <a:off x="10496094" y="6115384"/>
            <a:ext cx="971753" cy="734633"/>
          </a:xfrm>
          <a:prstGeom prst="rect">
            <a:avLst/>
          </a:prstGeom>
        </p:spPr>
      </p:pic>
      <p:grpSp>
        <p:nvGrpSpPr>
          <p:cNvPr id="182" name="กลุ่ม 181"/>
          <p:cNvGrpSpPr/>
          <p:nvPr/>
        </p:nvGrpSpPr>
        <p:grpSpPr>
          <a:xfrm>
            <a:off x="6557730" y="3551979"/>
            <a:ext cx="1733046" cy="3062634"/>
            <a:chOff x="5054128" y="2982441"/>
            <a:chExt cx="1444205" cy="2595665"/>
          </a:xfrm>
        </p:grpSpPr>
        <p:graphicFrame>
          <p:nvGraphicFramePr>
            <p:cNvPr id="179" name="ไดอะแกรม 178"/>
            <p:cNvGraphicFramePr/>
            <p:nvPr>
              <p:extLst/>
            </p:nvPr>
          </p:nvGraphicFramePr>
          <p:xfrm>
            <a:off x="5065057" y="4060422"/>
            <a:ext cx="1433276" cy="151768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  <p:sp>
          <p:nvSpPr>
            <p:cNvPr id="180" name="สี่เหลี่ยมผืนผ้า 179"/>
            <p:cNvSpPr/>
            <p:nvPr/>
          </p:nvSpPr>
          <p:spPr>
            <a:xfrm>
              <a:off x="5401857" y="2982441"/>
              <a:ext cx="644661" cy="323922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/>
              <a:r>
                <a:rPr lang="th-TH" sz="1920" b="1" dirty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กลไก</a:t>
              </a:r>
            </a:p>
          </p:txBody>
        </p:sp>
        <p:sp>
          <p:nvSpPr>
            <p:cNvPr id="181" name="สี่เหลี่ยมผืนผ้า 180"/>
            <p:cNvSpPr/>
            <p:nvPr/>
          </p:nvSpPr>
          <p:spPr>
            <a:xfrm>
              <a:off x="5054128" y="3232662"/>
              <a:ext cx="1289154" cy="465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/>
              <a:r>
                <a:rPr lang="th-TH" sz="1920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งบประมาณรัฐบาล</a:t>
              </a:r>
            </a:p>
          </p:txBody>
        </p:sp>
      </p:grpSp>
      <p:sp>
        <p:nvSpPr>
          <p:cNvPr id="185" name="ลูกศรขวา 184"/>
          <p:cNvSpPr/>
          <p:nvPr/>
        </p:nvSpPr>
        <p:spPr>
          <a:xfrm rot="5400000">
            <a:off x="7168197" y="4393074"/>
            <a:ext cx="318280" cy="434322"/>
          </a:xfrm>
          <a:prstGeom prst="rightArrow">
            <a:avLst/>
          </a:prstGeom>
          <a:gradFill>
            <a:gsLst>
              <a:gs pos="57000">
                <a:schemeClr val="accent5"/>
              </a:gs>
              <a:gs pos="88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th-TH" sz="2520">
              <a:solidFill>
                <a:prstClr val="white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6812016" y="984255"/>
            <a:ext cx="1471970" cy="493421"/>
          </a:xfrm>
          <a:prstGeom prst="rect">
            <a:avLst/>
          </a:prstGeom>
          <a:solidFill>
            <a:srgbClr val="44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ยอดจำหน่าย</a:t>
            </a:r>
          </a:p>
          <a:p>
            <a:pPr algn="ctr"/>
            <a:r>
              <a:rPr lang="th-TH" sz="18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th-TH" sz="18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2560 - </a:t>
            </a:r>
            <a:r>
              <a:rPr lang="th-TH" sz="18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2561</a:t>
            </a:r>
            <a:endParaRPr lang="th-TH" sz="1800" b="1" dirty="0">
              <a:solidFill>
                <a:prstClr val="white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6" name="สี่เหลี่ยมผืนผ้า 65"/>
          <p:cNvSpPr/>
          <p:nvPr/>
        </p:nvSpPr>
        <p:spPr>
          <a:xfrm>
            <a:off x="6818806" y="1523208"/>
            <a:ext cx="1471970" cy="514912"/>
          </a:xfrm>
          <a:prstGeom prst="rect">
            <a:avLst/>
          </a:prstGeom>
          <a:solidFill>
            <a:srgbClr val="D1D7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sz="1600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  <a:sym typeface="Wingdings" panose="05000000000000000000" pitchFamily="2" charset="2"/>
            </a:endParaRPr>
          </a:p>
          <a:p>
            <a:endParaRPr lang="th-TH" sz="16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  <a:sym typeface="Wingdings" panose="05000000000000000000" pitchFamily="2" charset="2"/>
            </a:endParaRPr>
          </a:p>
          <a:p>
            <a:endParaRPr lang="th-TH" sz="1600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  <a:sym typeface="Wingdings" panose="05000000000000000000" pitchFamily="2" charset="2"/>
            </a:endParaRPr>
          </a:p>
          <a:p>
            <a:endParaRPr lang="th-TH" sz="16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  <a:sym typeface="Wingdings" panose="05000000000000000000" pitchFamily="2" charset="2"/>
            </a:endParaRPr>
          </a:p>
          <a:p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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ยอด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จำหน่ายผัก </a:t>
            </a: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385,930.90 </a:t>
            </a: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</a:p>
          <a:p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600" b="1" dirty="0" smtClean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th-TH" sz="1600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5" name="กลุ่ม 14"/>
          <p:cNvGrpSpPr/>
          <p:nvPr/>
        </p:nvGrpSpPr>
        <p:grpSpPr>
          <a:xfrm>
            <a:off x="10442932" y="960807"/>
            <a:ext cx="1644379" cy="967097"/>
            <a:chOff x="10442932" y="960807"/>
            <a:chExt cx="1644379" cy="967097"/>
          </a:xfrm>
        </p:grpSpPr>
        <p:sp>
          <p:nvSpPr>
            <p:cNvPr id="69" name="สี่เหลี่ยมผืนผ้า 68"/>
            <p:cNvSpPr/>
            <p:nvPr/>
          </p:nvSpPr>
          <p:spPr>
            <a:xfrm>
              <a:off x="10442932" y="960807"/>
              <a:ext cx="1624029" cy="525896"/>
            </a:xfrm>
            <a:prstGeom prst="rect">
              <a:avLst/>
            </a:prstGeom>
            <a:solidFill>
              <a:srgbClr val="4472C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ยอดจำหน่าย</a:t>
              </a:r>
            </a:p>
            <a:p>
              <a:pPr algn="ctr"/>
              <a:r>
                <a:rPr lang="th-TH" sz="1800" b="1" dirty="0" smtClean="0">
                  <a:solidFill>
                    <a:prstClr val="white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ปี 2563</a:t>
              </a:r>
              <a:endParaRPr lang="th-TH" sz="18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70" name="สี่เหลี่ยมผืนผ้า 69"/>
            <p:cNvSpPr/>
            <p:nvPr/>
          </p:nvSpPr>
          <p:spPr>
            <a:xfrm>
              <a:off x="10463282" y="1535521"/>
              <a:ext cx="1624029" cy="392383"/>
            </a:xfrm>
            <a:prstGeom prst="rect">
              <a:avLst/>
            </a:prstGeom>
            <a:solidFill>
              <a:srgbClr val="D1D7E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endParaRPr>
            </a:p>
            <a:p>
              <a:endPara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endParaRPr>
            </a:p>
            <a:p>
              <a:endPara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endParaRPr>
            </a:p>
            <a:p>
              <a:endPara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endParaRPr>
            </a:p>
            <a:p>
              <a:endPara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endParaRPr>
            </a:p>
            <a:p>
              <a:r>
                <a:rPr lang="th-TH" sz="1600" b="1" dirty="0" smtClean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  <a:sym typeface="Wingdings" panose="05000000000000000000" pitchFamily="2" charset="2"/>
                </a:rPr>
                <a:t></a:t>
              </a:r>
              <a:r>
                <a:rPr lang="th-TH" sz="1600" b="1" dirty="0" smtClean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3,212,983.90 </a:t>
              </a:r>
              <a:r>
                <a:rPr lang="th-TH" sz="1600" b="1" dirty="0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บาท </a:t>
              </a:r>
              <a:endPara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endPara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endPara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endPara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endPara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endPara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73" name="สี่เหลี่ยมผืนผ้า 72"/>
          <p:cNvSpPr/>
          <p:nvPr/>
        </p:nvSpPr>
        <p:spPr>
          <a:xfrm>
            <a:off x="8336257" y="954747"/>
            <a:ext cx="2051590" cy="531956"/>
          </a:xfrm>
          <a:prstGeom prst="rect">
            <a:avLst/>
          </a:prstGeom>
          <a:solidFill>
            <a:srgbClr val="4472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ยอดจำหน่าย</a:t>
            </a:r>
          </a:p>
          <a:p>
            <a:pPr algn="ctr"/>
            <a:r>
              <a:rPr lang="th-TH" sz="18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</a:t>
            </a:r>
            <a:r>
              <a:rPr lang="th-TH" sz="18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2562</a:t>
            </a:r>
          </a:p>
        </p:txBody>
      </p:sp>
      <p:sp>
        <p:nvSpPr>
          <p:cNvPr id="74" name="สี่เหลี่ยมผืนผ้า 73"/>
          <p:cNvSpPr/>
          <p:nvPr/>
        </p:nvSpPr>
        <p:spPr>
          <a:xfrm>
            <a:off x="8339250" y="1528180"/>
            <a:ext cx="2048597" cy="1526170"/>
          </a:xfrm>
          <a:prstGeom prst="rect">
            <a:avLst/>
          </a:prstGeom>
          <a:solidFill>
            <a:srgbClr val="D1D7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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ม.ค. 2562 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– 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ธ.ค. 2562  </a:t>
            </a:r>
            <a:r>
              <a:rPr lang="th-TH" sz="16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จำหน่าย</a:t>
            </a: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ครบวงจร 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เนื้อสัตว์ เนื้อสัตว์แปรรูป อาหารแห้ง ผลไม้ อาหารว่าง</a:t>
            </a:r>
          </a:p>
          <a:p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ingdings" panose="05000000000000000000" pitchFamily="2" charset="2"/>
              </a:rPr>
              <a:t></a:t>
            </a:r>
            <a:r>
              <a:rPr lang="th-TH" sz="16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13,500,000 </a:t>
            </a:r>
            <a:r>
              <a:rPr lang="th-TH" sz="1600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 กำไรบริษัทฯ </a:t>
            </a:r>
            <a:r>
              <a:rPr lang="th-TH" sz="16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515,200 บาท</a:t>
            </a:r>
          </a:p>
        </p:txBody>
      </p:sp>
      <p:grpSp>
        <p:nvGrpSpPr>
          <p:cNvPr id="16" name="กลุ่ม 15"/>
          <p:cNvGrpSpPr/>
          <p:nvPr/>
        </p:nvGrpSpPr>
        <p:grpSpPr>
          <a:xfrm>
            <a:off x="10496094" y="3309441"/>
            <a:ext cx="1630975" cy="1079101"/>
            <a:chOff x="10496094" y="3309441"/>
            <a:chExt cx="1630975" cy="1079101"/>
          </a:xfrm>
        </p:grpSpPr>
        <p:grpSp>
          <p:nvGrpSpPr>
            <p:cNvPr id="79" name="กลุ่ม 78"/>
            <p:cNvGrpSpPr/>
            <p:nvPr/>
          </p:nvGrpSpPr>
          <p:grpSpPr>
            <a:xfrm>
              <a:off x="10496094" y="3309441"/>
              <a:ext cx="1630975" cy="312491"/>
              <a:chOff x="-7527" y="325"/>
              <a:chExt cx="3245216" cy="399670"/>
            </a:xfrm>
          </p:grpSpPr>
          <p:sp>
            <p:nvSpPr>
              <p:cNvPr id="80" name="สี่เหลี่ยมผืนผ้ามุมมน 79"/>
              <p:cNvSpPr/>
              <p:nvPr/>
            </p:nvSpPr>
            <p:spPr>
              <a:xfrm>
                <a:off x="0" y="325"/>
                <a:ext cx="3237689" cy="399670"/>
              </a:xfrm>
              <a:prstGeom prst="roundRect">
                <a:avLst/>
              </a:prstGeom>
            </p:spPr>
            <p:style>
              <a:lnRef idx="2">
                <a:schemeClr val="accent6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1" name="สี่เหลี่ยมผืนผ้ามุมมน 4"/>
              <p:cNvSpPr txBox="1"/>
              <p:nvPr/>
            </p:nvSpPr>
            <p:spPr>
              <a:xfrm>
                <a:off x="-7527" y="8444"/>
                <a:ext cx="3198669" cy="36065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h-TH" sz="1400" b="1" dirty="0" smtClean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1. รพ.</a:t>
                </a:r>
                <a:r>
                  <a:rPr lang="th-TH" sz="140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พุทธชินราช</a:t>
                </a:r>
                <a:endParaRPr lang="th-TH" sz="14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82" name="กลุ่ม 81"/>
            <p:cNvGrpSpPr/>
            <p:nvPr/>
          </p:nvGrpSpPr>
          <p:grpSpPr>
            <a:xfrm>
              <a:off x="10496094" y="3661345"/>
              <a:ext cx="1630975" cy="348390"/>
              <a:chOff x="0" y="325"/>
              <a:chExt cx="3237689" cy="399670"/>
            </a:xfrm>
          </p:grpSpPr>
          <p:sp>
            <p:nvSpPr>
              <p:cNvPr id="83" name="สี่เหลี่ยมผืนผ้ามุมมน 82"/>
              <p:cNvSpPr/>
              <p:nvPr/>
            </p:nvSpPr>
            <p:spPr>
              <a:xfrm>
                <a:off x="0" y="325"/>
                <a:ext cx="3237689" cy="399670"/>
              </a:xfrm>
              <a:prstGeom prst="roundRect">
                <a:avLst/>
              </a:prstGeom>
            </p:spPr>
            <p:style>
              <a:lnRef idx="2">
                <a:schemeClr val="accent6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4" name="สี่เหลี่ยมผืนผ้ามุมมน 4"/>
              <p:cNvSpPr txBox="1"/>
              <p:nvPr/>
            </p:nvSpPr>
            <p:spPr>
              <a:xfrm>
                <a:off x="19512" y="19835"/>
                <a:ext cx="3198669" cy="36065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th-TH" sz="1400" b="1" dirty="0" smtClean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2. รพ.</a:t>
                </a:r>
                <a:r>
                  <a:rPr lang="th-TH" sz="140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ค่ายสมเด็จพระนเรศวร</a:t>
                </a:r>
                <a:endParaRPr lang="th-TH" sz="14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grpSp>
          <p:nvGrpSpPr>
            <p:cNvPr id="85" name="กลุ่ม 84"/>
            <p:cNvGrpSpPr/>
            <p:nvPr/>
          </p:nvGrpSpPr>
          <p:grpSpPr>
            <a:xfrm>
              <a:off x="10496094" y="4048414"/>
              <a:ext cx="1630975" cy="340128"/>
              <a:chOff x="0" y="325"/>
              <a:chExt cx="3237689" cy="399670"/>
            </a:xfrm>
          </p:grpSpPr>
          <p:sp>
            <p:nvSpPr>
              <p:cNvPr id="86" name="สี่เหลี่ยมผืนผ้ามุมมน 85"/>
              <p:cNvSpPr/>
              <p:nvPr/>
            </p:nvSpPr>
            <p:spPr>
              <a:xfrm>
                <a:off x="0" y="325"/>
                <a:ext cx="3237689" cy="399670"/>
              </a:xfrm>
              <a:prstGeom prst="roundRect">
                <a:avLst/>
              </a:prstGeom>
            </p:spPr>
            <p:style>
              <a:lnRef idx="2">
                <a:schemeClr val="accent6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8" name="สี่เหลี่ยมผืนผ้ามุมมน 4"/>
              <p:cNvSpPr txBox="1"/>
              <p:nvPr/>
            </p:nvSpPr>
            <p:spPr>
              <a:xfrm>
                <a:off x="19510" y="19835"/>
                <a:ext cx="3198669" cy="36065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r>
                  <a:rPr lang="th-TH" sz="1400" b="1" dirty="0" smtClean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3. รพ.</a:t>
                </a:r>
                <a:r>
                  <a:rPr lang="th-TH" sz="1400" b="1" dirty="0">
                    <a:solidFill>
                      <a:prstClr val="black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พิษณุเวช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810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="" xmlns:a16="http://schemas.microsoft.com/office/drawing/2014/main" id="{6F797EA8-87CC-4086-8682-8D8C6CEF87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70"/>
          <a:stretch/>
        </p:blipFill>
        <p:spPr bwMode="auto">
          <a:xfrm>
            <a:off x="561168" y="1756182"/>
            <a:ext cx="11069664" cy="46800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กล่องข้อความ 7">
            <a:extLst>
              <a:ext uri="{FF2B5EF4-FFF2-40B4-BE49-F238E27FC236}">
                <a16:creationId xmlns="" xmlns:a16="http://schemas.microsoft.com/office/drawing/2014/main" id="{6D941747-D3BB-4362-96B7-390C3A675C9D}"/>
              </a:ext>
            </a:extLst>
          </p:cNvPr>
          <p:cNvSpPr txBox="1"/>
          <p:nvPr/>
        </p:nvSpPr>
        <p:spPr>
          <a:xfrm>
            <a:off x="1" y="8036"/>
            <a:ext cx="95097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“</a:t>
            </a:r>
            <a:r>
              <a:rPr lang="th-TH" sz="4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สรุปผลการดำเนินงานโครงการโรงพยาบาลอาหารปลอดภัย </a:t>
            </a:r>
            <a:r>
              <a:rPr lang="th-TH" sz="6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”</a:t>
            </a:r>
            <a:endParaRPr lang="en-US" sz="60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4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บริษัทประชารัฐรักสามัคคีตรัง</a:t>
            </a:r>
            <a:endParaRPr lang="th-TH" sz="40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รูปภาพ 8">
            <a:extLst>
              <a:ext uri="{FF2B5EF4-FFF2-40B4-BE49-F238E27FC236}">
                <a16:creationId xmlns="" xmlns:a16="http://schemas.microsoft.com/office/drawing/2014/main" id="{F88927BF-5FE5-483F-9719-F6BE07A6F1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690" y="103644"/>
            <a:ext cx="2816932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213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6F797EA8-87CC-4086-8682-8D8C6CEF87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4" r="-512"/>
          <a:stretch/>
        </p:blipFill>
        <p:spPr bwMode="auto">
          <a:xfrm>
            <a:off x="345874" y="1626726"/>
            <a:ext cx="5917140" cy="4959996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7CC52FED-DFD0-4AE6-8B32-CD495DB3D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440" y="3192576"/>
            <a:ext cx="4631672" cy="18282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xtLst/>
        </p:spPr>
      </p:pic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xmlns="" id="{5D9C7C80-6757-4391-9A11-913794741018}"/>
              </a:ext>
            </a:extLst>
          </p:cNvPr>
          <p:cNvSpPr txBox="1"/>
          <p:nvPr/>
        </p:nvSpPr>
        <p:spPr>
          <a:xfrm>
            <a:off x="9679576" y="6374673"/>
            <a:ext cx="243404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 ณ วันที่ 31 มีนาคม 2563</a:t>
            </a:r>
          </a:p>
        </p:txBody>
      </p:sp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EA09B5C2-BE0D-44CF-AAA5-3FD1F133D6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690" y="103644"/>
            <a:ext cx="2816932" cy="720000"/>
          </a:xfrm>
          <a:prstGeom prst="rect">
            <a:avLst/>
          </a:prstGeom>
        </p:spPr>
      </p:pic>
      <p:sp>
        <p:nvSpPr>
          <p:cNvPr id="2" name="วงรี 1"/>
          <p:cNvSpPr/>
          <p:nvPr/>
        </p:nvSpPr>
        <p:spPr>
          <a:xfrm>
            <a:off x="6926893" y="2430050"/>
            <a:ext cx="4885152" cy="33538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xmlns="" id="{6D941747-D3BB-4362-96B7-390C3A675C9D}"/>
              </a:ext>
            </a:extLst>
          </p:cNvPr>
          <p:cNvSpPr txBox="1"/>
          <p:nvPr/>
        </p:nvSpPr>
        <p:spPr>
          <a:xfrm>
            <a:off x="1" y="8036"/>
            <a:ext cx="95097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“</a:t>
            </a:r>
            <a:r>
              <a:rPr lang="th-TH" sz="4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สรุปผลการดำเนินงานโครงการโรงพยาบาลอาหารปลอดภัย </a:t>
            </a:r>
            <a:r>
              <a:rPr lang="th-TH" sz="6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”</a:t>
            </a:r>
            <a:endParaRPr lang="en-US" sz="60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/>
            <a:r>
              <a:rPr lang="th-TH" sz="4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บริษัทประชารัฐรักสามัคคีตรัง</a:t>
            </a:r>
            <a:endParaRPr lang="th-TH" sz="40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52796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8000">
              <a:schemeClr val="bg1"/>
            </a:gs>
            <a:gs pos="80000">
              <a:schemeClr val="accent2">
                <a:lumMod val="20000"/>
                <a:lumOff val="8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Down Arrow 13"/>
          <p:cNvSpPr/>
          <p:nvPr/>
        </p:nvSpPr>
        <p:spPr>
          <a:xfrm rot="16200000">
            <a:off x="7562928" y="4634732"/>
            <a:ext cx="1785394" cy="2668127"/>
          </a:xfrm>
          <a:prstGeom prst="downArrow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0" name="ไดอะแกรม 89"/>
          <p:cNvGraphicFramePr/>
          <p:nvPr>
            <p:extLst>
              <p:ext uri="{D42A27DB-BD31-4B8C-83A1-F6EECF244321}">
                <p14:modId xmlns:p14="http://schemas.microsoft.com/office/powerpoint/2010/main" val="541401504"/>
              </p:ext>
            </p:extLst>
          </p:nvPr>
        </p:nvGraphicFramePr>
        <p:xfrm>
          <a:off x="7667394" y="673659"/>
          <a:ext cx="5121996" cy="3798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สามเหลี่ยมมุมฉาก 9"/>
          <p:cNvSpPr/>
          <p:nvPr/>
        </p:nvSpPr>
        <p:spPr>
          <a:xfrm flipV="1">
            <a:off x="-39036" y="-70522"/>
            <a:ext cx="12371404" cy="1195679"/>
          </a:xfrm>
          <a:prstGeom prst="rtTriangle">
            <a:avLst/>
          </a:prstGeom>
          <a:gradFill flip="none" rotWithShape="1">
            <a:gsLst>
              <a:gs pos="25000">
                <a:schemeClr val="accent6">
                  <a:lumMod val="7500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ามเหลี่ยมมุมฉาก 45"/>
          <p:cNvSpPr/>
          <p:nvPr/>
        </p:nvSpPr>
        <p:spPr>
          <a:xfrm flipV="1">
            <a:off x="0" y="-113037"/>
            <a:ext cx="12192000" cy="1026559"/>
          </a:xfrm>
          <a:custGeom>
            <a:avLst/>
            <a:gdLst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988808 h 988808"/>
              <a:gd name="connsiteX3" fmla="*/ 0 w 12383436"/>
              <a:gd name="connsiteY3" fmla="*/ 988808 h 988808"/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880524 h 988808"/>
              <a:gd name="connsiteX3" fmla="*/ 0 w 12383436"/>
              <a:gd name="connsiteY3" fmla="*/ 988808 h 988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3436" h="988808">
                <a:moveTo>
                  <a:pt x="0" y="988808"/>
                </a:moveTo>
                <a:lnTo>
                  <a:pt x="0" y="0"/>
                </a:lnTo>
                <a:lnTo>
                  <a:pt x="12383436" y="880524"/>
                </a:lnTo>
                <a:lnTo>
                  <a:pt x="0" y="988808"/>
                </a:lnTo>
                <a:close/>
              </a:path>
            </a:pathLst>
          </a:custGeom>
          <a:gradFill>
            <a:gsLst>
              <a:gs pos="79000">
                <a:schemeClr val="accent4">
                  <a:lumMod val="20000"/>
                  <a:lumOff val="80000"/>
                </a:schemeClr>
              </a:gs>
              <a:gs pos="67000">
                <a:schemeClr val="accent6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ชื่อเรื่อง 1"/>
          <p:cNvSpPr>
            <a:spLocks noGrp="1"/>
          </p:cNvSpPr>
          <p:nvPr>
            <p:ph type="title"/>
          </p:nvPr>
        </p:nvSpPr>
        <p:spPr>
          <a:xfrm>
            <a:off x="-39036" y="-116058"/>
            <a:ext cx="10574623" cy="778132"/>
          </a:xfrm>
          <a:noFill/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ความเป็นมาและผลการดำเนินงานโครงการโรงพยาบาลอาหารปลอดภัย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3" name="รูปภาพ 3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990" y="1907091"/>
            <a:ext cx="297001" cy="216000"/>
          </a:xfrm>
          <a:prstGeom prst="rect">
            <a:avLst/>
          </a:prstGeom>
        </p:spPr>
      </p:pic>
      <p:sp>
        <p:nvSpPr>
          <p:cNvPr id="60" name="สี่เหลี่ยมผืนผ้ามุมมน 59"/>
          <p:cNvSpPr/>
          <p:nvPr/>
        </p:nvSpPr>
        <p:spPr>
          <a:xfrm>
            <a:off x="688260" y="4880742"/>
            <a:ext cx="3809387" cy="190567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ระยะที่ 1 </a:t>
            </a:r>
            <a:r>
              <a:rPr lang="th-TH" sz="2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รพศ. รพท. นำร่อง 5 แห่ง (พ.ค.60</a:t>
            </a:r>
            <a:r>
              <a:rPr lang="th-TH" sz="2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r>
              <a:rPr lang="th-TH" sz="2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</a:t>
            </a:r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 2 </a:t>
            </a:r>
            <a:r>
              <a:rPr lang="th-TH" sz="2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รพศ. รพท. นำร่อง 13 แห่ง (มิ.ย.60</a:t>
            </a:r>
            <a:r>
              <a:rPr lang="th-TH" sz="2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lvl="0"/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ระยะที่ 3 </a:t>
            </a:r>
            <a:r>
              <a:rPr lang="th-TH" sz="2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รพศ. รพท. นำร่อง 98 </a:t>
            </a:r>
            <a:r>
              <a:rPr lang="th-TH" sz="2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</a:p>
          <a:p>
            <a:pPr lvl="0"/>
            <a:r>
              <a:rPr lang="th-TH" sz="2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</a:t>
            </a:r>
            <a:r>
              <a:rPr lang="th-TH" sz="2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รวม 116 แห่ง </a:t>
            </a:r>
            <a:r>
              <a:rPr lang="th-TH" sz="2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2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ก.ย.60) </a:t>
            </a:r>
            <a:endParaRPr lang="th-TH" sz="2200" dirty="0">
              <a:solidFill>
                <a:schemeClr val="tx1"/>
              </a:solidFill>
            </a:endParaRPr>
          </a:p>
          <a:p>
            <a:pPr lvl="0"/>
            <a:r>
              <a:rPr lang="th-TH" sz="2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ระยะ</a:t>
            </a:r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 4 </a:t>
            </a:r>
            <a:r>
              <a:rPr lang="th-TH" sz="2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รพช. ทุกแห่ง 780 แห่ง (ก.ย.61</a:t>
            </a:r>
            <a:r>
              <a:rPr lang="th-TH" sz="2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grpSp>
        <p:nvGrpSpPr>
          <p:cNvPr id="85" name="กลุ่ม 84"/>
          <p:cNvGrpSpPr/>
          <p:nvPr/>
        </p:nvGrpSpPr>
        <p:grpSpPr>
          <a:xfrm>
            <a:off x="3869717" y="3630499"/>
            <a:ext cx="4128486" cy="2762887"/>
            <a:chOff x="7873325" y="1274039"/>
            <a:chExt cx="4450497" cy="2762887"/>
          </a:xfrm>
        </p:grpSpPr>
        <p:graphicFrame>
          <p:nvGraphicFramePr>
            <p:cNvPr id="83" name="ไดอะแกรม 82"/>
            <p:cNvGraphicFramePr/>
            <p:nvPr>
              <p:extLst>
                <p:ext uri="{D42A27DB-BD31-4B8C-83A1-F6EECF244321}">
                  <p14:modId xmlns:p14="http://schemas.microsoft.com/office/powerpoint/2010/main" val="670442696"/>
                </p:ext>
              </p:extLst>
            </p:nvPr>
          </p:nvGraphicFramePr>
          <p:xfrm>
            <a:off x="7873325" y="1783530"/>
            <a:ext cx="4450497" cy="2253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84" name="ชื่อเรื่อง 1"/>
            <p:cNvSpPr txBox="1">
              <a:spLocks/>
            </p:cNvSpPr>
            <p:nvPr/>
          </p:nvSpPr>
          <p:spPr>
            <a:xfrm>
              <a:off x="8521828" y="1274039"/>
              <a:ext cx="3132446" cy="421287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th-TH" sz="28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ปัญหาการดำเนินโครงการ</a:t>
              </a:r>
              <a:endParaRPr lang="th-TH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89" name="ชื่อเรื่อง 1"/>
          <p:cNvSpPr txBox="1">
            <a:spLocks/>
          </p:cNvSpPr>
          <p:nvPr/>
        </p:nvSpPr>
        <p:spPr>
          <a:xfrm>
            <a:off x="9099727" y="78343"/>
            <a:ext cx="2359072" cy="64162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th-TH" sz="2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แนวคิดและหลักการ</a:t>
            </a:r>
            <a:endParaRPr lang="th-TH" sz="2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6" name="ชื่อเรื่อง 1"/>
          <p:cNvSpPr txBox="1">
            <a:spLocks/>
          </p:cNvSpPr>
          <p:nvPr/>
        </p:nvSpPr>
        <p:spPr>
          <a:xfrm>
            <a:off x="1222269" y="4402070"/>
            <a:ext cx="2536893" cy="48938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เป้าหมายการดำเนินงาน</a:t>
            </a:r>
            <a:endParaRPr lang="th-TH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" name="กลุ่ม 2"/>
          <p:cNvGrpSpPr/>
          <p:nvPr/>
        </p:nvGrpSpPr>
        <p:grpSpPr>
          <a:xfrm>
            <a:off x="4333055" y="725308"/>
            <a:ext cx="3818412" cy="2448851"/>
            <a:chOff x="4386263" y="853122"/>
            <a:chExt cx="3793836" cy="2608136"/>
          </a:xfrm>
        </p:grpSpPr>
        <p:grpSp>
          <p:nvGrpSpPr>
            <p:cNvPr id="52" name="กลุ่ม 51"/>
            <p:cNvGrpSpPr/>
            <p:nvPr/>
          </p:nvGrpSpPr>
          <p:grpSpPr>
            <a:xfrm>
              <a:off x="4386263" y="853122"/>
              <a:ext cx="3793836" cy="2608136"/>
              <a:chOff x="8155096" y="1083232"/>
              <a:chExt cx="5104969" cy="2554567"/>
            </a:xfrm>
          </p:grpSpPr>
          <p:graphicFrame>
            <p:nvGraphicFramePr>
              <p:cNvPr id="42" name="ไดอะแกรม 41"/>
              <p:cNvGraphicFramePr/>
              <p:nvPr>
                <p:extLst>
                  <p:ext uri="{D42A27DB-BD31-4B8C-83A1-F6EECF244321}">
                    <p14:modId xmlns:p14="http://schemas.microsoft.com/office/powerpoint/2010/main" val="1307253592"/>
                  </p:ext>
                </p:extLst>
              </p:nvPr>
            </p:nvGraphicFramePr>
            <p:xfrm>
              <a:off x="8155096" y="1409528"/>
              <a:ext cx="5104969" cy="222827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3" r:lo="rId14" r:qs="rId15" r:cs="rId16"/>
              </a:graphicData>
            </a:graphic>
          </p:graphicFrame>
          <p:sp>
            <p:nvSpPr>
              <p:cNvPr id="40" name="ชื่อเรื่อง 1"/>
              <p:cNvSpPr txBox="1">
                <a:spLocks/>
              </p:cNvSpPr>
              <p:nvPr/>
            </p:nvSpPr>
            <p:spPr>
              <a:xfrm>
                <a:off x="8181377" y="1083232"/>
                <a:ext cx="2862468" cy="367826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th-TH" sz="28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วัตถุประสงค์</a:t>
                </a:r>
                <a:endParaRPr lang="th-TH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2" name="สี่เหลี่ยมผืนผ้า 1"/>
            <p:cNvSpPr/>
            <p:nvPr/>
          </p:nvSpPr>
          <p:spPr>
            <a:xfrm>
              <a:off x="4525468" y="1430727"/>
              <a:ext cx="387275" cy="32999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</a:t>
              </a:r>
              <a:endParaRPr lang="th-TH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6" name="สี่เหลี่ยมผืนผ้า 25"/>
            <p:cNvSpPr/>
            <p:nvPr/>
          </p:nvSpPr>
          <p:spPr>
            <a:xfrm>
              <a:off x="4640224" y="2125858"/>
              <a:ext cx="387275" cy="32999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</a:t>
              </a:r>
              <a:endParaRPr lang="th-TH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7" name="สี่เหลี่ยมผืนผ้า 26"/>
            <p:cNvSpPr/>
            <p:nvPr/>
          </p:nvSpPr>
          <p:spPr>
            <a:xfrm>
              <a:off x="4496590" y="2820989"/>
              <a:ext cx="387275" cy="32999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3</a:t>
              </a:r>
              <a:endParaRPr lang="th-TH" b="1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92" name="สี่เหลี่ยมผืนผ้ามุมมน 91"/>
          <p:cNvSpPr/>
          <p:nvPr/>
        </p:nvSpPr>
        <p:spPr>
          <a:xfrm>
            <a:off x="1384889" y="3478682"/>
            <a:ext cx="2194533" cy="7926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anose="020B0604020202020204" pitchFamily="34" charset="0"/>
              <a:buChar char="•"/>
            </a:pPr>
            <a:r>
              <a:rPr lang="th-TH" sz="1600" dirty="0" smtClean="0">
                <a:solidFill>
                  <a:schemeClr val="bg2">
                    <a:lumMod val="2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โรงพยาบาลภูมิภาค 76 แห่ง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หัวเมืองใหญ่ 116 แห่ง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th-TH" sz="14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บนเกาะ บนดอย 700 กว่าแห่ง</a:t>
            </a:r>
            <a:endParaRPr lang="th-TH" sz="1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29" name="กลุ่ม 28"/>
          <p:cNvGrpSpPr/>
          <p:nvPr/>
        </p:nvGrpSpPr>
        <p:grpSpPr>
          <a:xfrm>
            <a:off x="7439025" y="4781825"/>
            <a:ext cx="4711404" cy="1730911"/>
            <a:chOff x="8280765" y="3458419"/>
            <a:chExt cx="3668298" cy="1360059"/>
          </a:xfrm>
        </p:grpSpPr>
        <p:grpSp>
          <p:nvGrpSpPr>
            <p:cNvPr id="30" name="กลุ่ม 29"/>
            <p:cNvGrpSpPr/>
            <p:nvPr/>
          </p:nvGrpSpPr>
          <p:grpSpPr>
            <a:xfrm>
              <a:off x="8280765" y="4003709"/>
              <a:ext cx="3668298" cy="814769"/>
              <a:chOff x="5244208" y="4359041"/>
              <a:chExt cx="3668298" cy="814769"/>
            </a:xfrm>
          </p:grpSpPr>
          <p:sp>
            <p:nvSpPr>
              <p:cNvPr id="34" name="สี่เหลี่ยมผืนผ้ามุมมน 33"/>
              <p:cNvSpPr/>
              <p:nvPr/>
            </p:nvSpPr>
            <p:spPr>
              <a:xfrm>
                <a:off x="5244208" y="4359041"/>
                <a:ext cx="1433212" cy="785713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h-TH" sz="16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ผลการดำเนินงานโรงพยาบาลอาหารปลอดภัย</a:t>
                </a:r>
                <a:endParaRPr lang="th-TH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35" name="สี่เหลี่ยมผืนผ้ามุมมน 34"/>
              <p:cNvSpPr/>
              <p:nvPr/>
            </p:nvSpPr>
            <p:spPr>
              <a:xfrm>
                <a:off x="7232998" y="4378203"/>
                <a:ext cx="1679508" cy="795607"/>
              </a:xfrm>
              <a:prstGeom prst="roundRect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th-TH" sz="1600" b="1" dirty="0" smtClean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ดำเนินการ </a:t>
                </a:r>
              </a:p>
              <a:p>
                <a:pPr algn="ctr"/>
                <a:r>
                  <a:rPr lang="th-TH" sz="1600" b="1" dirty="0" smtClean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จำนวน 35 จังหวัด สามารถสร้างรายได้รวมเพิ่มขึ้นกว่า </a:t>
                </a:r>
              </a:p>
              <a:p>
                <a:pPr algn="ctr"/>
                <a:r>
                  <a:rPr lang="th-TH" sz="1600" b="1" dirty="0" smtClean="0">
                    <a:solidFill>
                      <a:schemeClr val="tx1"/>
                    </a:solidFill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47,000,000 บาท </a:t>
                </a:r>
                <a:endPara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31" name="สี่เหลี่ยมผืนผ้า 30"/>
            <p:cNvSpPr/>
            <p:nvPr/>
          </p:nvSpPr>
          <p:spPr>
            <a:xfrm>
              <a:off x="9140602" y="3458419"/>
              <a:ext cx="2735612" cy="462451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4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ผลงานเด่นเชิงคุณภาพ/ปริมาณ</a:t>
              </a:r>
              <a:endPara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pic>
        <p:nvPicPr>
          <p:cNvPr id="38" name="รูปภาพ 3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511" y="1916930"/>
            <a:ext cx="297001" cy="216000"/>
          </a:xfrm>
          <a:prstGeom prst="rect">
            <a:avLst/>
          </a:prstGeom>
        </p:spPr>
      </p:pic>
      <p:pic>
        <p:nvPicPr>
          <p:cNvPr id="39" name="รูปภาพ 38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30763" y="4634956"/>
            <a:ext cx="297001" cy="216000"/>
          </a:xfrm>
          <a:prstGeom prst="rect">
            <a:avLst/>
          </a:prstGeom>
        </p:spPr>
      </p:pic>
      <p:grpSp>
        <p:nvGrpSpPr>
          <p:cNvPr id="55" name="กลุ่ม 54"/>
          <p:cNvGrpSpPr/>
          <p:nvPr/>
        </p:nvGrpSpPr>
        <p:grpSpPr>
          <a:xfrm>
            <a:off x="72225" y="657865"/>
            <a:ext cx="4000413" cy="2690109"/>
            <a:chOff x="70359" y="413644"/>
            <a:chExt cx="3149515" cy="2813202"/>
          </a:xfrm>
        </p:grpSpPr>
        <p:graphicFrame>
          <p:nvGraphicFramePr>
            <p:cNvPr id="18" name="ไดอะแกรม 17"/>
            <p:cNvGraphicFramePr/>
            <p:nvPr>
              <p:extLst>
                <p:ext uri="{D42A27DB-BD31-4B8C-83A1-F6EECF244321}">
                  <p14:modId xmlns:p14="http://schemas.microsoft.com/office/powerpoint/2010/main" val="4139711991"/>
                </p:ext>
              </p:extLst>
            </p:nvPr>
          </p:nvGraphicFramePr>
          <p:xfrm>
            <a:off x="70359" y="582165"/>
            <a:ext cx="3149515" cy="264468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8" r:lo="rId19" r:qs="rId20" r:cs="rId21"/>
            </a:graphicData>
          </a:graphic>
        </p:graphicFrame>
        <p:sp>
          <p:nvSpPr>
            <p:cNvPr id="37" name="ชื่อเรื่อง 1"/>
            <p:cNvSpPr txBox="1">
              <a:spLocks/>
            </p:cNvSpPr>
            <p:nvPr/>
          </p:nvSpPr>
          <p:spPr>
            <a:xfrm>
              <a:off x="1184854" y="413644"/>
              <a:ext cx="929183" cy="507354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th-TH" sz="28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นโยบาย</a:t>
              </a:r>
              <a:endPara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pic>
        <p:nvPicPr>
          <p:cNvPr id="41" name="รูปภาพ 4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727" y="5860795"/>
            <a:ext cx="297001" cy="216000"/>
          </a:xfrm>
          <a:prstGeom prst="rect">
            <a:avLst/>
          </a:prstGeom>
        </p:spPr>
      </p:pic>
      <p:pic>
        <p:nvPicPr>
          <p:cNvPr id="74" name="ตัวแทนเนื้อหา 5"/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036" y="2746579"/>
            <a:ext cx="1630514" cy="278682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967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แผนผังลำดับงาน: ตัวเชื่อมต่อ 86"/>
          <p:cNvSpPr/>
          <p:nvPr/>
        </p:nvSpPr>
        <p:spPr>
          <a:xfrm>
            <a:off x="1248712" y="4372442"/>
            <a:ext cx="3009719" cy="3059824"/>
          </a:xfrm>
          <a:prstGeom prst="flowChartConnector">
            <a:avLst/>
          </a:prstGeom>
          <a:gradFill>
            <a:gsLst>
              <a:gs pos="48000">
                <a:schemeClr val="bg1"/>
              </a:gs>
              <a:gs pos="88000">
                <a:schemeClr val="accent6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แผนผังลำดับงาน: ตัวเชื่อมต่อ 39"/>
          <p:cNvSpPr/>
          <p:nvPr/>
        </p:nvSpPr>
        <p:spPr>
          <a:xfrm>
            <a:off x="-1046127" y="4276073"/>
            <a:ext cx="3009719" cy="3059824"/>
          </a:xfrm>
          <a:prstGeom prst="flowChartConnector">
            <a:avLst/>
          </a:prstGeom>
          <a:gradFill>
            <a:gsLst>
              <a:gs pos="48000">
                <a:schemeClr val="bg1"/>
              </a:gs>
              <a:gs pos="71000">
                <a:schemeClr val="accent5">
                  <a:lumMod val="20000"/>
                  <a:lumOff val="80000"/>
                </a:schemeClr>
              </a:gs>
              <a:gs pos="88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7" name="รูปภาพ 2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99" y="5043374"/>
            <a:ext cx="1000125" cy="1047750"/>
          </a:xfrm>
          <a:prstGeom prst="rect">
            <a:avLst/>
          </a:prstGeom>
        </p:spPr>
      </p:pic>
      <p:grpSp>
        <p:nvGrpSpPr>
          <p:cNvPr id="9" name="กลุ่ม 8"/>
          <p:cNvGrpSpPr/>
          <p:nvPr/>
        </p:nvGrpSpPr>
        <p:grpSpPr>
          <a:xfrm rot="5400000">
            <a:off x="1334690" y="1800889"/>
            <a:ext cx="370679" cy="288000"/>
            <a:chOff x="11536107" y="6012560"/>
            <a:chExt cx="370679" cy="288000"/>
          </a:xfrm>
        </p:grpSpPr>
        <p:sp>
          <p:nvSpPr>
            <p:cNvPr id="6" name="เครื่องหมายบั้ง 5"/>
            <p:cNvSpPr/>
            <p:nvPr/>
          </p:nvSpPr>
          <p:spPr>
            <a:xfrm>
              <a:off x="11536107" y="6055176"/>
              <a:ext cx="216000" cy="202769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7" name="เครื่องหมายบั้ง 6"/>
            <p:cNvSpPr/>
            <p:nvPr/>
          </p:nvSpPr>
          <p:spPr>
            <a:xfrm>
              <a:off x="11628240" y="6012560"/>
              <a:ext cx="278546" cy="28800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6" name="กลุ่ม 15"/>
          <p:cNvGrpSpPr/>
          <p:nvPr/>
        </p:nvGrpSpPr>
        <p:grpSpPr>
          <a:xfrm>
            <a:off x="7351201" y="752262"/>
            <a:ext cx="359163" cy="288000"/>
            <a:chOff x="2038963" y="2216503"/>
            <a:chExt cx="359163" cy="288000"/>
          </a:xfrm>
        </p:grpSpPr>
        <p:sp>
          <p:nvSpPr>
            <p:cNvPr id="42" name="เครื่องหมายบั้ง 41"/>
            <p:cNvSpPr/>
            <p:nvPr/>
          </p:nvSpPr>
          <p:spPr>
            <a:xfrm>
              <a:off x="2038963" y="2263224"/>
              <a:ext cx="252000" cy="202769"/>
            </a:xfrm>
            <a:prstGeom prst="chevron">
              <a:avLst/>
            </a:prstGeom>
            <a:solidFill>
              <a:srgbClr val="65F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3" name="เครื่องหมายบั้ง 42"/>
            <p:cNvSpPr/>
            <p:nvPr/>
          </p:nvSpPr>
          <p:spPr>
            <a:xfrm>
              <a:off x="2119580" y="2216503"/>
              <a:ext cx="278546" cy="288000"/>
            </a:xfrm>
            <a:prstGeom prst="chevron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2" name="กลุ่ม 11"/>
          <p:cNvGrpSpPr/>
          <p:nvPr/>
        </p:nvGrpSpPr>
        <p:grpSpPr>
          <a:xfrm>
            <a:off x="3907723" y="3932235"/>
            <a:ext cx="4235786" cy="2427991"/>
            <a:chOff x="-313744" y="2275734"/>
            <a:chExt cx="4545466" cy="2479638"/>
          </a:xfrm>
        </p:grpSpPr>
        <p:grpSp>
          <p:nvGrpSpPr>
            <p:cNvPr id="3" name="กลุ่ม 2"/>
            <p:cNvGrpSpPr/>
            <p:nvPr/>
          </p:nvGrpSpPr>
          <p:grpSpPr>
            <a:xfrm>
              <a:off x="-313744" y="2275734"/>
              <a:ext cx="4545466" cy="2479638"/>
              <a:chOff x="413703" y="2150364"/>
              <a:chExt cx="4545466" cy="2479638"/>
            </a:xfrm>
          </p:grpSpPr>
          <p:graphicFrame>
            <p:nvGraphicFramePr>
              <p:cNvPr id="24" name="ไดอะแกรม 23"/>
              <p:cNvGraphicFramePr/>
              <p:nvPr>
                <p:extLst>
                  <p:ext uri="{D42A27DB-BD31-4B8C-83A1-F6EECF244321}">
                    <p14:modId xmlns:p14="http://schemas.microsoft.com/office/powerpoint/2010/main" val="3686668707"/>
                  </p:ext>
                </p:extLst>
              </p:nvPr>
            </p:nvGraphicFramePr>
            <p:xfrm>
              <a:off x="413703" y="2150364"/>
              <a:ext cx="4545466" cy="247963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  <p:sp>
            <p:nvSpPr>
              <p:cNvPr id="38" name="สี่เหลี่ยมผืนผ้า 37"/>
              <p:cNvSpPr/>
              <p:nvPr/>
            </p:nvSpPr>
            <p:spPr>
              <a:xfrm>
                <a:off x="1205465" y="2290569"/>
                <a:ext cx="1155615" cy="4714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h-TH" sz="2400" b="1" dirty="0" smtClean="0">
                    <a:solidFill>
                      <a:srgbClr val="000000"/>
                    </a:solidFill>
                    <a:latin typeface="Bodoni MT Black" panose="02070A03080606020203" pitchFamily="18" charset="0"/>
                    <a:ea typeface="Cordia New" panose="020B0304020202020204" pitchFamily="34" charset="-34"/>
                    <a:cs typeface="TH SarabunIT๙" panose="020B0500040200020003" pitchFamily="34" charset="-34"/>
                  </a:rPr>
                  <a:t>ข้อจำกัด</a:t>
                </a:r>
                <a:endParaRPr lang="th-TH" sz="2400" b="1" dirty="0">
                  <a:latin typeface="Bodoni MT Black" panose="02070A03080606020203" pitchFamily="18" charset="0"/>
                </a:endParaRPr>
              </a:p>
            </p:txBody>
          </p:sp>
        </p:grpSp>
        <p:grpSp>
          <p:nvGrpSpPr>
            <p:cNvPr id="10" name="กลุ่ม 9"/>
            <p:cNvGrpSpPr/>
            <p:nvPr/>
          </p:nvGrpSpPr>
          <p:grpSpPr>
            <a:xfrm>
              <a:off x="602284" y="3624037"/>
              <a:ext cx="937198" cy="650795"/>
              <a:chOff x="10504600" y="6103984"/>
              <a:chExt cx="937198" cy="650795"/>
            </a:xfrm>
          </p:grpSpPr>
          <p:sp>
            <p:nvSpPr>
              <p:cNvPr id="4" name="TextBox 20"/>
              <p:cNvSpPr txBox="1"/>
              <p:nvPr/>
            </p:nvSpPr>
            <p:spPr>
              <a:xfrm>
                <a:off x="10504600" y="6384741"/>
                <a:ext cx="937198" cy="3700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th-TH" sz="2000" b="1" dirty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เกษตร</a:t>
                </a:r>
                <a:endParaRPr lang="en-US" sz="16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pic>
            <p:nvPicPr>
              <p:cNvPr id="5" name="Picture 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49880" y="6103984"/>
                <a:ext cx="560148" cy="396000"/>
              </a:xfrm>
              <a:prstGeom prst="rect">
                <a:avLst/>
              </a:prstGeom>
            </p:spPr>
          </p:pic>
        </p:grpSp>
      </p:grpSp>
      <p:grpSp>
        <p:nvGrpSpPr>
          <p:cNvPr id="31" name="กลุ่ม 30"/>
          <p:cNvGrpSpPr/>
          <p:nvPr/>
        </p:nvGrpSpPr>
        <p:grpSpPr>
          <a:xfrm rot="16200000">
            <a:off x="4920481" y="3735338"/>
            <a:ext cx="332791" cy="288000"/>
            <a:chOff x="2065335" y="2216503"/>
            <a:chExt cx="332791" cy="288000"/>
          </a:xfrm>
        </p:grpSpPr>
        <p:sp>
          <p:nvSpPr>
            <p:cNvPr id="32" name="เครื่องหมายบั้ง 31"/>
            <p:cNvSpPr/>
            <p:nvPr/>
          </p:nvSpPr>
          <p:spPr>
            <a:xfrm>
              <a:off x="2065335" y="2260833"/>
              <a:ext cx="252000" cy="202769"/>
            </a:xfrm>
            <a:prstGeom prst="chevron">
              <a:avLst/>
            </a:prstGeom>
            <a:solidFill>
              <a:srgbClr val="65FF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3" name="เครื่องหมายบั้ง 32"/>
            <p:cNvSpPr/>
            <p:nvPr/>
          </p:nvSpPr>
          <p:spPr>
            <a:xfrm>
              <a:off x="2119580" y="2216503"/>
              <a:ext cx="278546" cy="288000"/>
            </a:xfrm>
            <a:prstGeom prst="chevron">
              <a:avLst/>
            </a:prstGeom>
            <a:solidFill>
              <a:srgbClr val="008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" name="สี่เหลี่ยมผืนผ้า 1"/>
          <p:cNvSpPr/>
          <p:nvPr/>
        </p:nvSpPr>
        <p:spPr>
          <a:xfrm>
            <a:off x="3365867" y="622595"/>
            <a:ext cx="1404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>
                <a:solidFill>
                  <a:srgbClr val="000000"/>
                </a:solidFill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การดำเนินงาน</a:t>
            </a:r>
          </a:p>
        </p:txBody>
      </p:sp>
      <p:graphicFrame>
        <p:nvGraphicFramePr>
          <p:cNvPr id="15" name="ไดอะแกรม 14"/>
          <p:cNvGraphicFramePr/>
          <p:nvPr>
            <p:extLst>
              <p:ext uri="{D42A27DB-BD31-4B8C-83A1-F6EECF244321}">
                <p14:modId xmlns:p14="http://schemas.microsoft.com/office/powerpoint/2010/main" val="1247215006"/>
              </p:ext>
            </p:extLst>
          </p:nvPr>
        </p:nvGraphicFramePr>
        <p:xfrm>
          <a:off x="7928321" y="4811930"/>
          <a:ext cx="4219680" cy="194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59" name="สามเหลี่ยมมุมฉาก 58"/>
          <p:cNvSpPr/>
          <p:nvPr/>
        </p:nvSpPr>
        <p:spPr>
          <a:xfrm flipV="1">
            <a:off x="-39036" y="-70520"/>
            <a:ext cx="12371404" cy="1115328"/>
          </a:xfrm>
          <a:prstGeom prst="rtTriangle">
            <a:avLst/>
          </a:prstGeom>
          <a:gradFill flip="none" rotWithShape="1">
            <a:gsLst>
              <a:gs pos="25000">
                <a:schemeClr val="accent6">
                  <a:lumMod val="7500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0" name="สามเหลี่ยมมุมฉาก 45"/>
          <p:cNvSpPr/>
          <p:nvPr/>
        </p:nvSpPr>
        <p:spPr>
          <a:xfrm flipV="1">
            <a:off x="-39036" y="-113036"/>
            <a:ext cx="12231036" cy="1032177"/>
          </a:xfrm>
          <a:custGeom>
            <a:avLst/>
            <a:gdLst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988808 h 988808"/>
              <a:gd name="connsiteX3" fmla="*/ 0 w 12383436"/>
              <a:gd name="connsiteY3" fmla="*/ 988808 h 988808"/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880524 h 988808"/>
              <a:gd name="connsiteX3" fmla="*/ 0 w 12383436"/>
              <a:gd name="connsiteY3" fmla="*/ 988808 h 988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3436" h="988808">
                <a:moveTo>
                  <a:pt x="0" y="988808"/>
                </a:moveTo>
                <a:lnTo>
                  <a:pt x="0" y="0"/>
                </a:lnTo>
                <a:lnTo>
                  <a:pt x="12383436" y="880524"/>
                </a:lnTo>
                <a:lnTo>
                  <a:pt x="0" y="988808"/>
                </a:lnTo>
                <a:close/>
              </a:path>
            </a:pathLst>
          </a:custGeom>
          <a:gradFill>
            <a:gsLst>
              <a:gs pos="79000">
                <a:schemeClr val="accent4">
                  <a:lumMod val="20000"/>
                  <a:lumOff val="80000"/>
                </a:schemeClr>
              </a:gs>
              <a:gs pos="67000">
                <a:schemeClr val="accent6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ชื่อเรื่อง 1"/>
          <p:cNvSpPr txBox="1">
            <a:spLocks/>
          </p:cNvSpPr>
          <p:nvPr/>
        </p:nvSpPr>
        <p:spPr>
          <a:xfrm>
            <a:off x="-169008" y="-130104"/>
            <a:ext cx="8695190" cy="778132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แนวทางการดำเนินงานโครงการ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โรงพยาบาล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อาหารปลอดภัย 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8" name="กลุ่ม 7"/>
          <p:cNvGrpSpPr/>
          <p:nvPr/>
        </p:nvGrpSpPr>
        <p:grpSpPr>
          <a:xfrm>
            <a:off x="129748" y="638987"/>
            <a:ext cx="2973738" cy="1255190"/>
            <a:chOff x="281478" y="489511"/>
            <a:chExt cx="2973738" cy="1255190"/>
          </a:xfrm>
        </p:grpSpPr>
        <p:grpSp>
          <p:nvGrpSpPr>
            <p:cNvPr id="23" name="กลุ่ม 22"/>
            <p:cNvGrpSpPr/>
            <p:nvPr/>
          </p:nvGrpSpPr>
          <p:grpSpPr>
            <a:xfrm>
              <a:off x="281478" y="846439"/>
              <a:ext cx="2973738" cy="898262"/>
              <a:chOff x="267709" y="1032125"/>
              <a:chExt cx="2973738" cy="898262"/>
            </a:xfrm>
          </p:grpSpPr>
          <p:pic>
            <p:nvPicPr>
              <p:cNvPr id="37" name="รูปภาพ 36"/>
              <p:cNvPicPr>
                <a:picLocks noChangeAspect="1"/>
              </p:cNvPicPr>
              <p:nvPr/>
            </p:nvPicPr>
            <p:blipFill>
              <a:blip r:embed="rId1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709" y="1075193"/>
                <a:ext cx="651574" cy="792000"/>
              </a:xfrm>
              <a:prstGeom prst="rect">
                <a:avLst/>
              </a:prstGeom>
            </p:spPr>
          </p:pic>
          <p:pic>
            <p:nvPicPr>
              <p:cNvPr id="20" name="รูปภาพ 19"/>
              <p:cNvPicPr>
                <a:picLocks noChangeAspect="1"/>
              </p:cNvPicPr>
              <p:nvPr/>
            </p:nvPicPr>
            <p:blipFill>
              <a:blip r:embed="rId1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17928" y="1032125"/>
                <a:ext cx="898262" cy="898262"/>
              </a:xfrm>
              <a:prstGeom prst="rect">
                <a:avLst/>
              </a:prstGeom>
            </p:spPr>
          </p:pic>
          <p:pic>
            <p:nvPicPr>
              <p:cNvPr id="21" name="รูปภาพ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7045" y="1269685"/>
                <a:ext cx="914402" cy="377953"/>
              </a:xfrm>
              <a:prstGeom prst="rect">
                <a:avLst/>
              </a:prstGeom>
            </p:spPr>
          </p:pic>
        </p:grpSp>
        <p:sp>
          <p:nvSpPr>
            <p:cNvPr id="26" name="สี่เหลี่ยมผืนผ้า 25"/>
            <p:cNvSpPr/>
            <p:nvPr/>
          </p:nvSpPr>
          <p:spPr>
            <a:xfrm>
              <a:off x="1322593" y="489511"/>
              <a:ext cx="8728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MOU</a:t>
              </a:r>
              <a:endPara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2" name="กลุ่ม 21"/>
          <p:cNvGrpSpPr/>
          <p:nvPr/>
        </p:nvGrpSpPr>
        <p:grpSpPr>
          <a:xfrm>
            <a:off x="10211105" y="391278"/>
            <a:ext cx="1959348" cy="3295682"/>
            <a:chOff x="10371095" y="394998"/>
            <a:chExt cx="1959348" cy="3295682"/>
          </a:xfrm>
        </p:grpSpPr>
        <p:sp>
          <p:nvSpPr>
            <p:cNvPr id="35" name="สี่เหลี่ยมผืนผ้า 34"/>
            <p:cNvSpPr/>
            <p:nvPr/>
          </p:nvSpPr>
          <p:spPr>
            <a:xfrm>
              <a:off x="10467888" y="1013024"/>
              <a:ext cx="1862555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เขต 1 จังหวัดเชียงราย</a:t>
              </a:r>
            </a:p>
            <a:p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เขต </a:t>
              </a:r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 จังหวัดพิษณุโลก</a:t>
              </a:r>
              <a:endParaRPr lang="th-TH" sz="14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เขต 3 </a:t>
              </a:r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</a:t>
              </a:r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นครสวรรค์</a:t>
              </a:r>
            </a:p>
            <a:p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เขต </a:t>
              </a:r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 จังหวัดลพบุรี</a:t>
              </a:r>
              <a:endParaRPr lang="th-TH" sz="14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เขต 5 </a:t>
              </a:r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</a:t>
              </a:r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กาญจนบุรี</a:t>
              </a:r>
            </a:p>
            <a:p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เขต </a:t>
              </a:r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6 จังหวัดปราจีนบุรี</a:t>
              </a:r>
              <a:endParaRPr lang="th-TH" sz="14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เขต 7 </a:t>
              </a:r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</a:t>
              </a:r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กาฬสินธุ์</a:t>
              </a:r>
            </a:p>
            <a:p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เขต 8 </a:t>
              </a:r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</a:t>
              </a:r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หนองบัวลำภู</a:t>
              </a:r>
            </a:p>
            <a:p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เขต 9 </a:t>
              </a:r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</a:t>
              </a:r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นครราชสีมา</a:t>
              </a:r>
            </a:p>
            <a:p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เขต 10 </a:t>
              </a:r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</a:t>
              </a:r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อุบลราชธานี</a:t>
              </a:r>
            </a:p>
            <a:p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เขต 11 </a:t>
              </a:r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</a:t>
              </a:r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สุราษฎร์ธานี</a:t>
              </a:r>
            </a:p>
            <a:p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เขต 12 </a:t>
              </a:r>
              <a:r>
                <a:rPr lang="th-TH" sz="1400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จังหวัด</a:t>
              </a:r>
              <a:r>
                <a:rPr lang="th-TH" sz="1400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ตรัง</a:t>
              </a:r>
            </a:p>
          </p:txBody>
        </p:sp>
        <p:sp>
          <p:nvSpPr>
            <p:cNvPr id="79" name="สี่เหลี่ยมผืนผ้า 78"/>
            <p:cNvSpPr/>
            <p:nvPr/>
          </p:nvSpPr>
          <p:spPr>
            <a:xfrm>
              <a:off x="10371095" y="394998"/>
              <a:ext cx="180787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1800" b="1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เขตตรวจ</a:t>
              </a:r>
              <a:r>
                <a:rPr lang="th-TH" sz="1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สุขภาพ         กระทรวงสาธารณสุข</a:t>
              </a:r>
              <a:endParaRPr lang="th-TH" sz="1800" b="1" dirty="0"/>
            </a:p>
          </p:txBody>
        </p:sp>
      </p:grpSp>
      <p:grpSp>
        <p:nvGrpSpPr>
          <p:cNvPr id="80" name="กลุ่ม 79"/>
          <p:cNvGrpSpPr/>
          <p:nvPr/>
        </p:nvGrpSpPr>
        <p:grpSpPr>
          <a:xfrm rot="5400000">
            <a:off x="9660915" y="3771398"/>
            <a:ext cx="366245" cy="288000"/>
            <a:chOff x="11540541" y="6012560"/>
            <a:chExt cx="366245" cy="288000"/>
          </a:xfrm>
        </p:grpSpPr>
        <p:sp>
          <p:nvSpPr>
            <p:cNvPr id="81" name="เครื่องหมายบั้ง 80"/>
            <p:cNvSpPr/>
            <p:nvPr/>
          </p:nvSpPr>
          <p:spPr>
            <a:xfrm>
              <a:off x="11540541" y="6055176"/>
              <a:ext cx="252000" cy="202769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82" name="เครื่องหมายบั้ง 81"/>
            <p:cNvSpPr/>
            <p:nvPr/>
          </p:nvSpPr>
          <p:spPr>
            <a:xfrm>
              <a:off x="11628240" y="6012560"/>
              <a:ext cx="278546" cy="288000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34" name="สี่เหลี่ยมผืนผ้า 33"/>
          <p:cNvSpPr/>
          <p:nvPr/>
        </p:nvSpPr>
        <p:spPr>
          <a:xfrm>
            <a:off x="9167946" y="4298111"/>
            <a:ext cx="13875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000000"/>
                </a:solidFill>
                <a:latin typeface="Bodoni MT Black" panose="02070A03080606020203" pitchFamily="18" charset="0"/>
                <a:ea typeface="Cordia New" panose="020B0304020202020204" pitchFamily="34" charset="-34"/>
                <a:cs typeface="TH SarabunIT๙" panose="020B0500040200020003" pitchFamily="34" charset="-34"/>
              </a:rPr>
              <a:t>กลุ่มเป้าหมาย</a:t>
            </a:r>
            <a:endParaRPr lang="th-TH" sz="2400" b="1" dirty="0">
              <a:latin typeface="Bodoni MT Black" panose="02070A03080606020203" pitchFamily="18" charset="0"/>
            </a:endParaRPr>
          </a:p>
        </p:txBody>
      </p:sp>
      <p:grpSp>
        <p:nvGrpSpPr>
          <p:cNvPr id="13" name="กลุ่ม 12"/>
          <p:cNvGrpSpPr/>
          <p:nvPr/>
        </p:nvGrpSpPr>
        <p:grpSpPr>
          <a:xfrm>
            <a:off x="140242" y="2104728"/>
            <a:ext cx="3209631" cy="2267714"/>
            <a:chOff x="127329" y="2141175"/>
            <a:chExt cx="3209631" cy="2267714"/>
          </a:xfrm>
        </p:grpSpPr>
        <p:sp>
          <p:nvSpPr>
            <p:cNvPr id="63" name="สี่เหลี่ยมผืนผ้า 62"/>
            <p:cNvSpPr/>
            <p:nvPr/>
          </p:nvSpPr>
          <p:spPr>
            <a:xfrm>
              <a:off x="768409" y="2141175"/>
              <a:ext cx="17616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Demand-side</a:t>
              </a:r>
              <a:endParaRPr lang="th-TH" sz="2400" b="1" dirty="0">
                <a:solidFill>
                  <a:srgbClr val="000000"/>
                </a:solidFill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71" name="สี่เหลี่ยมผืนผ้า 70"/>
            <p:cNvSpPr/>
            <p:nvPr/>
          </p:nvSpPr>
          <p:spPr>
            <a:xfrm>
              <a:off x="127329" y="2562230"/>
              <a:ext cx="3209631" cy="18466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thaiDist"/>
              <a:r>
                <a:rPr lang="th-TH" sz="1800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- </a:t>
              </a:r>
              <a:r>
                <a:rPr lang="th-TH" sz="1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ผู้ป่วยนอก </a:t>
              </a:r>
              <a:r>
                <a:rPr lang="th-TH" sz="1800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45.5 ล้าน คน/184.1 ล้าน ครั้ง</a:t>
              </a:r>
            </a:p>
            <a:p>
              <a:pPr algn="thaiDist"/>
              <a:r>
                <a:rPr lang="th-TH" sz="1800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- </a:t>
              </a:r>
              <a:r>
                <a:rPr lang="th-TH" sz="1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ผู้ป่วยใน</a:t>
              </a:r>
              <a:r>
                <a:rPr lang="th-TH" sz="1800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 9.9 ล้าน ราย/38.5 ล้านวันนอน ร.พ. (นอนโดยเฉลี่ย 3-4 วัน</a:t>
              </a:r>
              <a:r>
                <a:rPr lang="th-TH" sz="2000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)</a:t>
              </a:r>
            </a:p>
            <a:p>
              <a:pPr algn="thaiDist"/>
              <a:r>
                <a:rPr lang="th-TH" sz="2000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- </a:t>
              </a:r>
              <a:r>
                <a:rPr lang="th-TH" sz="1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ญาติและบุคคลทั่วไป </a:t>
              </a:r>
              <a:r>
                <a:rPr lang="th-TH" sz="1800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ประมาณ 2 เท่าของจำนวนครั้งผู้ป่วยนอกต่อปี</a:t>
              </a:r>
            </a:p>
            <a:p>
              <a:pPr algn="thaiDist"/>
              <a:r>
                <a:rPr lang="th-TH" sz="2000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- </a:t>
              </a:r>
              <a:r>
                <a:rPr lang="th-TH" sz="1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บุคลากรสาธารณสุข</a:t>
              </a:r>
              <a:r>
                <a:rPr lang="th-TH" sz="1800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มากกว่า 5 แสนคน</a:t>
              </a:r>
            </a:p>
          </p:txBody>
        </p:sp>
      </p:grpSp>
      <p:grpSp>
        <p:nvGrpSpPr>
          <p:cNvPr id="18" name="กลุ่ม 17"/>
          <p:cNvGrpSpPr/>
          <p:nvPr/>
        </p:nvGrpSpPr>
        <p:grpSpPr>
          <a:xfrm>
            <a:off x="-63671" y="4617499"/>
            <a:ext cx="1948176" cy="1601602"/>
            <a:chOff x="63016" y="4677984"/>
            <a:chExt cx="1948176" cy="1601602"/>
          </a:xfrm>
        </p:grpSpPr>
        <p:sp>
          <p:nvSpPr>
            <p:cNvPr id="72" name="แผนผังลำดับงาน: ตัวเชื่อมต่อ 71"/>
            <p:cNvSpPr/>
            <p:nvPr/>
          </p:nvSpPr>
          <p:spPr>
            <a:xfrm>
              <a:off x="118507" y="4981209"/>
              <a:ext cx="1719070" cy="1298377"/>
            </a:xfrm>
            <a:prstGeom prst="flowChartConnector">
              <a:avLst/>
            </a:prstGeom>
            <a:noFill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th-TH" sz="1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มูลค่าวัตถุดิบ/ปี</a:t>
              </a:r>
            </a:p>
            <a:p>
              <a:pPr algn="ctr"/>
              <a:r>
                <a:rPr lang="th-TH" sz="1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800 </a:t>
              </a:r>
            </a:p>
            <a:p>
              <a:pPr algn="ctr"/>
              <a:r>
                <a:rPr lang="th-TH" sz="18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กว่าล้านบาท</a:t>
              </a:r>
              <a:endParaRPr lang="th-TH" sz="1800" b="1" dirty="0">
                <a:solidFill>
                  <a:srgbClr val="000000"/>
                </a:solidFill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73" name="สี่เหลี่ยมผืนผ้า 72"/>
            <p:cNvSpPr/>
            <p:nvPr/>
          </p:nvSpPr>
          <p:spPr>
            <a:xfrm>
              <a:off x="63016" y="4677984"/>
              <a:ext cx="1948176" cy="40011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wrap="square">
              <a:spAutoFit/>
            </a:bodyPr>
            <a:lstStyle/>
            <a:p>
              <a:r>
                <a:rPr lang="th-TH" sz="2000" b="1" dirty="0" smtClean="0">
                  <a:solidFill>
                    <a:srgbClr val="000000"/>
                  </a:solidFill>
                  <a:latin typeface="Bodoni MT Black" panose="02070A03080606020203" pitchFamily="18" charset="0"/>
                  <a:ea typeface="Cordia New" panose="020B0304020202020204" pitchFamily="34" charset="-34"/>
                  <a:cs typeface="TH SarabunIT๙" panose="020B0500040200020003" pitchFamily="34" charset="-34"/>
                </a:rPr>
                <a:t>มูลค่าตลาดต่อจังหวัด</a:t>
              </a:r>
              <a:endParaRPr lang="th-TH" sz="2000" b="1" dirty="0">
                <a:latin typeface="Bodoni MT Black" panose="02070A03080606020203" pitchFamily="18" charset="0"/>
              </a:endParaRPr>
            </a:p>
          </p:txBody>
        </p:sp>
      </p:grpSp>
      <p:grpSp>
        <p:nvGrpSpPr>
          <p:cNvPr id="77" name="กลุ่ม 76"/>
          <p:cNvGrpSpPr/>
          <p:nvPr/>
        </p:nvGrpSpPr>
        <p:grpSpPr>
          <a:xfrm>
            <a:off x="3480390" y="4071422"/>
            <a:ext cx="359163" cy="288000"/>
            <a:chOff x="2038963" y="2216503"/>
            <a:chExt cx="359163" cy="288000"/>
          </a:xfrm>
        </p:grpSpPr>
        <p:sp>
          <p:nvSpPr>
            <p:cNvPr id="78" name="เครื่องหมายบั้ง 77"/>
            <p:cNvSpPr/>
            <p:nvPr/>
          </p:nvSpPr>
          <p:spPr>
            <a:xfrm>
              <a:off x="2038963" y="2263224"/>
              <a:ext cx="252000" cy="202769"/>
            </a:xfrm>
            <a:prstGeom prst="chevron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83" name="เครื่องหมายบั้ง 82"/>
            <p:cNvSpPr/>
            <p:nvPr/>
          </p:nvSpPr>
          <p:spPr>
            <a:xfrm>
              <a:off x="2119580" y="2216503"/>
              <a:ext cx="278546" cy="28800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1" name="กลุ่ม 40"/>
          <p:cNvGrpSpPr/>
          <p:nvPr/>
        </p:nvGrpSpPr>
        <p:grpSpPr>
          <a:xfrm>
            <a:off x="1574908" y="4733101"/>
            <a:ext cx="2859873" cy="1997931"/>
            <a:chOff x="1984871" y="4829748"/>
            <a:chExt cx="2859873" cy="1997931"/>
          </a:xfrm>
        </p:grpSpPr>
        <p:pic>
          <p:nvPicPr>
            <p:cNvPr id="39" name="รูปภาพ 38"/>
            <p:cNvPicPr>
              <a:picLocks noChangeAspect="1"/>
            </p:cNvPicPr>
            <p:nvPr/>
          </p:nvPicPr>
          <p:blipFill>
            <a:blip r:embed="rId18">
              <a:clrChange>
                <a:clrFrom>
                  <a:srgbClr val="EDEDEF"/>
                </a:clrFrom>
                <a:clrTo>
                  <a:srgbClr val="EDEDE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5584" y="5652860"/>
              <a:ext cx="1037224" cy="1025700"/>
            </a:xfrm>
            <a:prstGeom prst="rect">
              <a:avLst/>
            </a:prstGeom>
          </p:spPr>
        </p:pic>
        <p:pic>
          <p:nvPicPr>
            <p:cNvPr id="36" name="รูปภาพ 35"/>
            <p:cNvPicPr>
              <a:picLocks noChangeAspect="1"/>
            </p:cNvPicPr>
            <p:nvPr/>
          </p:nvPicPr>
          <p:blipFill>
            <a:blip r:embed="rId1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5934" y="5242878"/>
              <a:ext cx="1009650" cy="1047750"/>
            </a:xfrm>
            <a:prstGeom prst="rect">
              <a:avLst/>
            </a:prstGeom>
          </p:spPr>
        </p:pic>
        <p:grpSp>
          <p:nvGrpSpPr>
            <p:cNvPr id="74" name="กลุ่ม 73"/>
            <p:cNvGrpSpPr/>
            <p:nvPr/>
          </p:nvGrpSpPr>
          <p:grpSpPr>
            <a:xfrm>
              <a:off x="1984871" y="4829748"/>
              <a:ext cx="2337119" cy="1578835"/>
              <a:chOff x="-133794" y="4163879"/>
              <a:chExt cx="2337119" cy="1578835"/>
            </a:xfrm>
          </p:grpSpPr>
          <p:sp>
            <p:nvSpPr>
              <p:cNvPr id="75" name="แผนผังลำดับงาน: ตัวเชื่อมต่อ 74"/>
              <p:cNvSpPr/>
              <p:nvPr/>
            </p:nvSpPr>
            <p:spPr>
              <a:xfrm>
                <a:off x="-133794" y="4444337"/>
                <a:ext cx="1692789" cy="1298377"/>
              </a:xfrm>
              <a:prstGeom prst="flowChartConnector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1800" b="1" dirty="0" smtClean="0">
                    <a:latin typeface="TH SarabunPSK" panose="020B0500040200020003" pitchFamily="34" charset="-34"/>
                    <a:ea typeface="Cordia New" panose="020B0304020202020204" pitchFamily="34" charset="-34"/>
                    <a:cs typeface="TH SarabunPSK" panose="020B0500040200020003" pitchFamily="34" charset="-34"/>
                  </a:rPr>
                  <a:t>มูลค่าวัตถุดิบ/ปี</a:t>
                </a:r>
              </a:p>
              <a:p>
                <a:pPr algn="ctr"/>
                <a:r>
                  <a:rPr lang="th-TH" sz="1800" b="1" dirty="0" smtClean="0">
                    <a:latin typeface="TH SarabunPSK" panose="020B0500040200020003" pitchFamily="34" charset="-34"/>
                    <a:ea typeface="Cordia New" panose="020B0304020202020204" pitchFamily="34" charset="-34"/>
                    <a:cs typeface="TH SarabunPSK" panose="020B0500040200020003" pitchFamily="34" charset="-34"/>
                  </a:rPr>
                  <a:t>3,000 </a:t>
                </a:r>
              </a:p>
              <a:p>
                <a:pPr algn="ctr"/>
                <a:r>
                  <a:rPr lang="th-TH" sz="1800" b="1" dirty="0" smtClean="0">
                    <a:latin typeface="TH SarabunPSK" panose="020B0500040200020003" pitchFamily="34" charset="-34"/>
                    <a:ea typeface="Cordia New" panose="020B0304020202020204" pitchFamily="34" charset="-34"/>
                    <a:cs typeface="TH SarabunPSK" panose="020B0500040200020003" pitchFamily="34" charset="-34"/>
                  </a:rPr>
                  <a:t>กว่าล้านบาท</a:t>
                </a:r>
                <a:endParaRPr lang="th-TH" sz="1800" b="1" dirty="0"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76" name="สี่เหลี่ยมผืนผ้า 75"/>
              <p:cNvSpPr/>
              <p:nvPr/>
            </p:nvSpPr>
            <p:spPr>
              <a:xfrm>
                <a:off x="97630" y="4163879"/>
                <a:ext cx="2105695" cy="40011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2000" b="1" dirty="0" smtClean="0">
                    <a:solidFill>
                      <a:srgbClr val="000000"/>
                    </a:solidFill>
                    <a:latin typeface="Bodoni MT Black" panose="02070A03080606020203" pitchFamily="18" charset="0"/>
                    <a:ea typeface="Cordia New" panose="020B0304020202020204" pitchFamily="34" charset="-34"/>
                    <a:cs typeface="TH SarabunIT๙" panose="020B0500040200020003" pitchFamily="34" charset="-34"/>
                  </a:rPr>
                  <a:t>มูลค่าตลาดรวมทุกจังหวัด</a:t>
                </a:r>
                <a:endParaRPr lang="th-TH" sz="2000" b="1" dirty="0">
                  <a:latin typeface="Bodoni MT Black" panose="02070A03080606020203" pitchFamily="18" charset="0"/>
                </a:endParaRPr>
              </a:p>
            </p:txBody>
          </p:sp>
        </p:grpSp>
        <p:sp>
          <p:nvSpPr>
            <p:cNvPr id="85" name="แผนผังลำดับงาน: ตัวเชื่อมต่อ 84"/>
            <p:cNvSpPr/>
            <p:nvPr/>
          </p:nvSpPr>
          <p:spPr>
            <a:xfrm>
              <a:off x="2821262" y="5529302"/>
              <a:ext cx="2023482" cy="1298377"/>
            </a:xfrm>
            <a:prstGeom prst="flowChartConnector">
              <a:avLst/>
            </a:prstGeom>
            <a:noFill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th-TH" sz="1800" b="1" dirty="0" smtClean="0"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มูลค่าผักผลไม้/ปี</a:t>
              </a:r>
            </a:p>
            <a:p>
              <a:pPr algn="ctr"/>
              <a:r>
                <a:rPr lang="th-TH" sz="1800" b="1" dirty="0" smtClean="0"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1,000 </a:t>
              </a:r>
            </a:p>
            <a:p>
              <a:pPr algn="ctr"/>
              <a:r>
                <a:rPr lang="th-TH" sz="1800" b="1" dirty="0" smtClean="0"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กว่าล้านบาท</a:t>
              </a:r>
              <a:endParaRPr lang="th-TH" sz="1800" b="1" dirty="0"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84" name="กลุ่ม 83"/>
          <p:cNvGrpSpPr/>
          <p:nvPr/>
        </p:nvGrpSpPr>
        <p:grpSpPr>
          <a:xfrm>
            <a:off x="8515378" y="290456"/>
            <a:ext cx="2056542" cy="3881988"/>
            <a:chOff x="2521583" y="585513"/>
            <a:chExt cx="6596880" cy="8079314"/>
          </a:xfrm>
        </p:grpSpPr>
        <p:grpSp>
          <p:nvGrpSpPr>
            <p:cNvPr id="105" name="กลุ่ม 104"/>
            <p:cNvGrpSpPr/>
            <p:nvPr/>
          </p:nvGrpSpPr>
          <p:grpSpPr>
            <a:xfrm>
              <a:off x="2521583" y="625431"/>
              <a:ext cx="6596880" cy="8039396"/>
              <a:chOff x="-231800" y="44216"/>
              <a:chExt cx="3935680" cy="6709531"/>
            </a:xfrm>
          </p:grpSpPr>
          <p:pic>
            <p:nvPicPr>
              <p:cNvPr id="108" name="ตัวแทนเนื้อหา 5"/>
              <p:cNvPicPr>
                <a:picLocks noChangeAspect="1"/>
              </p:cNvPicPr>
              <p:nvPr/>
            </p:nvPicPr>
            <p:blipFill>
              <a:blip r:embed="rId2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31800" y="44216"/>
                <a:ext cx="3935680" cy="6709531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109" name="กลุ่ม 108"/>
              <p:cNvGrpSpPr/>
              <p:nvPr/>
            </p:nvGrpSpPr>
            <p:grpSpPr>
              <a:xfrm>
                <a:off x="625992" y="1283635"/>
                <a:ext cx="2040217" cy="3786804"/>
                <a:chOff x="625992" y="1283635"/>
                <a:chExt cx="2040216" cy="3786805"/>
              </a:xfrm>
            </p:grpSpPr>
            <p:pic>
              <p:nvPicPr>
                <p:cNvPr id="110" name="รูปภาพ 109"/>
                <p:cNvPicPr>
                  <a:picLocks noChangeAspect="1"/>
                </p:cNvPicPr>
                <p:nvPr/>
              </p:nvPicPr>
              <p:blipFill>
                <a:blip r:embed="rId21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24143" y="1283635"/>
                  <a:ext cx="166808" cy="307043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111" name="รูปภาพ 110"/>
                <p:cNvPicPr>
                  <a:picLocks noChangeAspect="1"/>
                </p:cNvPicPr>
                <p:nvPr/>
              </p:nvPicPr>
              <p:blipFill>
                <a:blip r:embed="rId21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5992" y="4719533"/>
                  <a:ext cx="207518" cy="350907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112" name="รูปภาพ 111"/>
                <p:cNvPicPr>
                  <a:picLocks noChangeAspect="1"/>
                </p:cNvPicPr>
                <p:nvPr/>
              </p:nvPicPr>
              <p:blipFill>
                <a:blip r:embed="rId21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08035" y="1385191"/>
                  <a:ext cx="158173" cy="307043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</p:grpSp>
        <p:pic>
          <p:nvPicPr>
            <p:cNvPr id="86" name="รูปภาพ 85"/>
            <p:cNvPicPr>
              <a:picLocks noChangeAspect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7816" y="585513"/>
              <a:ext cx="279601" cy="36790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89" name="รูปภาพ 88"/>
            <p:cNvPicPr>
              <a:picLocks noChangeAspect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7618" y="2735303"/>
              <a:ext cx="265126" cy="3679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0" name="รูปภาพ 89"/>
            <p:cNvPicPr>
              <a:picLocks noChangeAspect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5619" y="3072640"/>
              <a:ext cx="265126" cy="3679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2" name="รูปภาพ 91"/>
            <p:cNvPicPr>
              <a:picLocks noChangeAspect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7266" y="3339289"/>
              <a:ext cx="265126" cy="3679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4" name="รูปภาพ 93"/>
            <p:cNvPicPr>
              <a:picLocks noChangeAspect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8685" y="3546463"/>
              <a:ext cx="265126" cy="3679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7" name="รูปภาพ 96"/>
            <p:cNvPicPr>
              <a:picLocks noChangeAspect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0741" y="1864295"/>
              <a:ext cx="265125" cy="3679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9" name="รูปภาพ 98"/>
            <p:cNvPicPr>
              <a:picLocks noChangeAspect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6538" y="2985084"/>
              <a:ext cx="265125" cy="3679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1" name="รูปภาพ 100"/>
            <p:cNvPicPr>
              <a:picLocks noChangeAspect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2223" y="2866584"/>
              <a:ext cx="265125" cy="3679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3" name="รูปภาพ 102"/>
            <p:cNvPicPr>
              <a:picLocks noChangeAspect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8891" y="7042658"/>
              <a:ext cx="347836" cy="42045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9" name="สี่เหลี่ยมผืนผ้า 28"/>
          <p:cNvSpPr/>
          <p:nvPr/>
        </p:nvSpPr>
        <p:spPr>
          <a:xfrm>
            <a:off x="3368914" y="1007759"/>
            <a:ext cx="551808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AutoNum type="arabicPeriod"/>
            </a:pPr>
            <a:r>
              <a:rPr lang="th-TH" sz="1800" dirty="0" smtClean="0">
                <a:solidFill>
                  <a:srgbClr val="000000"/>
                </a:solidFill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 สำรวจจังหวัดที่</a:t>
            </a:r>
            <a:r>
              <a:rPr lang="th-TH" sz="1800" dirty="0">
                <a:solidFill>
                  <a:srgbClr val="000000"/>
                </a:solidFill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มีความ</a:t>
            </a:r>
            <a:r>
              <a:rPr lang="th-TH" sz="1800" dirty="0" smtClean="0">
                <a:solidFill>
                  <a:srgbClr val="000000"/>
                </a:solidFill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พร้อมเพื่อนำร่อง</a:t>
            </a:r>
          </a:p>
          <a:p>
            <a:pPr>
              <a:buFontTx/>
              <a:buAutoNum type="arabicPeriod"/>
            </a:pPr>
            <a:r>
              <a:rPr lang="th-TH" sz="1800" dirty="0" smtClean="0">
                <a:solidFill>
                  <a:srgbClr val="000000"/>
                </a:solidFill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 สร้าง</a:t>
            </a:r>
            <a:r>
              <a:rPr lang="th-TH" sz="1800" dirty="0">
                <a:solidFill>
                  <a:srgbClr val="000000"/>
                </a:solidFill>
                <a:latin typeface="TH SarabunPSK" panose="020B0500040200020003" pitchFamily="34" charset="-34"/>
                <a:ea typeface="Cordia New" panose="020B0304020202020204" pitchFamily="34" charset="-34"/>
                <a:cs typeface="TH SarabunPSK" panose="020B0500040200020003" pitchFamily="34" charset="-34"/>
              </a:rPr>
              <a:t>เครือข่ายภูมิภาค</a:t>
            </a:r>
            <a:endParaRPr lang="th-TH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AutoNum type="arabicPeriod"/>
            </a:pPr>
            <a:r>
              <a:rPr lang="th-TH" sz="1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จัด</a:t>
            </a:r>
            <a:r>
              <a:rPr lang="th-TH" sz="1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ประชุมภูมิภาค โดยแบ่งตามเขตตรวจ</a:t>
            </a:r>
            <a:r>
              <a:rPr lang="th-TH" sz="1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สุขภาพกระทรวงสาธารณสุข</a:t>
            </a:r>
          </a:p>
          <a:p>
            <a:pPr>
              <a:buAutoNum type="arabicPeriod"/>
            </a:pPr>
            <a:r>
              <a:rPr lang="th-TH" sz="1800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800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ประชุมผู้บริหารกรมการพัฒนาชุมชน กระทรวงสาธารณสุข ภาคเอกชน               มูลนิธิโครงการหลวง</a:t>
            </a:r>
          </a:p>
          <a:p>
            <a:pPr>
              <a:buAutoNum type="arabicPeriod"/>
            </a:pP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กระทรวง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สาธารณสุขรับผิดชอบข้อมูลอุปสงค์ (</a:t>
            </a:r>
            <a:r>
              <a:rPr lang="en-US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demand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) ของโรงพยาบาลทั่ว</a:t>
            </a: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ประเทศ</a:t>
            </a:r>
          </a:p>
          <a:p>
            <a:pPr>
              <a:buAutoNum type="arabicPeriod"/>
            </a:pP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บริษัท 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ประชารัฐรักสามัคคี </a:t>
            </a: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ประเทศไทย) วิสาหกิจเพื่อสังคม จำกัด และกรมการพัฒนาชุมชน รับผิดชอบข้อมูลอุปทาน (</a:t>
            </a:r>
            <a:r>
              <a:rPr lang="en-US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supply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) พืชผักปลอดภัยที่ผ่านบริษัท ประชารัฐรักสามัคคีจังหวัด (วิสาหกิจเพื่อสังคม) จำกัด และความพร้อมของบริษัทฯ </a:t>
            </a:r>
            <a:r>
              <a:rPr lang="th-TH" sz="1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</a:t>
            </a:r>
            <a:endParaRPr lang="th-TH" sz="1800" dirty="0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2360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B6AA0C-E1DB-40A9-B4E8-78A114B23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8070C7D-AD8B-42D5-9B72-0AB3BEE40F2B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F960881-ACB4-4C1B-B75A-0A48A0DBC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8" y="0"/>
            <a:ext cx="121704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874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8000">
              <a:schemeClr val="bg1"/>
            </a:gs>
            <a:gs pos="80000">
              <a:schemeClr val="accent2">
                <a:lumMod val="20000"/>
                <a:lumOff val="8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สามเหลี่ยมมุมฉาก 58"/>
          <p:cNvSpPr/>
          <p:nvPr/>
        </p:nvSpPr>
        <p:spPr>
          <a:xfrm flipV="1">
            <a:off x="-39036" y="-70520"/>
            <a:ext cx="12371404" cy="1211034"/>
          </a:xfrm>
          <a:prstGeom prst="rtTriangle">
            <a:avLst/>
          </a:prstGeom>
          <a:gradFill flip="none" rotWithShape="1">
            <a:gsLst>
              <a:gs pos="25000">
                <a:schemeClr val="accent6">
                  <a:lumMod val="7500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60" name="สามเหลี่ยมมุมฉาก 45"/>
          <p:cNvSpPr/>
          <p:nvPr/>
        </p:nvSpPr>
        <p:spPr>
          <a:xfrm flipV="1">
            <a:off x="-39036" y="-113036"/>
            <a:ext cx="12231036" cy="1032177"/>
          </a:xfrm>
          <a:custGeom>
            <a:avLst/>
            <a:gdLst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988808 h 988808"/>
              <a:gd name="connsiteX3" fmla="*/ 0 w 12383436"/>
              <a:gd name="connsiteY3" fmla="*/ 988808 h 988808"/>
              <a:gd name="connsiteX0" fmla="*/ 0 w 12383436"/>
              <a:gd name="connsiteY0" fmla="*/ 988808 h 988808"/>
              <a:gd name="connsiteX1" fmla="*/ 0 w 12383436"/>
              <a:gd name="connsiteY1" fmla="*/ 0 h 988808"/>
              <a:gd name="connsiteX2" fmla="*/ 12383436 w 12383436"/>
              <a:gd name="connsiteY2" fmla="*/ 880524 h 988808"/>
              <a:gd name="connsiteX3" fmla="*/ 0 w 12383436"/>
              <a:gd name="connsiteY3" fmla="*/ 988808 h 988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3436" h="988808">
                <a:moveTo>
                  <a:pt x="0" y="988808"/>
                </a:moveTo>
                <a:lnTo>
                  <a:pt x="0" y="0"/>
                </a:lnTo>
                <a:lnTo>
                  <a:pt x="12383436" y="880524"/>
                </a:lnTo>
                <a:lnTo>
                  <a:pt x="0" y="988808"/>
                </a:lnTo>
                <a:close/>
              </a:path>
            </a:pathLst>
          </a:custGeom>
          <a:gradFill>
            <a:gsLst>
              <a:gs pos="79000">
                <a:schemeClr val="accent4">
                  <a:lumMod val="20000"/>
                  <a:lumOff val="80000"/>
                </a:schemeClr>
              </a:gs>
              <a:gs pos="67000">
                <a:schemeClr val="accent6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61" name="ชื่อเรื่อง 1"/>
          <p:cNvSpPr txBox="1">
            <a:spLocks/>
          </p:cNvSpPr>
          <p:nvPr/>
        </p:nvSpPr>
        <p:spPr>
          <a:xfrm>
            <a:off x="-133824" y="-79956"/>
            <a:ext cx="9115079" cy="779769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ผลที่คาดว่าจะได้รับตามโครงการ</a:t>
            </a:r>
            <a:r>
              <a:rPr lang="th-TH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โรงพยาบาล</a:t>
            </a: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อาหารปลอดภัย </a:t>
            </a:r>
            <a:endParaRPr lang="th-TH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76" name="กลุ่ม 75"/>
          <p:cNvGrpSpPr/>
          <p:nvPr/>
        </p:nvGrpSpPr>
        <p:grpSpPr>
          <a:xfrm>
            <a:off x="6413411" y="1062137"/>
            <a:ext cx="349564" cy="288000"/>
            <a:chOff x="11557222" y="6012560"/>
            <a:chExt cx="349564" cy="288000"/>
          </a:xfrm>
        </p:grpSpPr>
        <p:sp>
          <p:nvSpPr>
            <p:cNvPr id="77" name="เครื่องหมายบั้ง 76"/>
            <p:cNvSpPr/>
            <p:nvPr/>
          </p:nvSpPr>
          <p:spPr>
            <a:xfrm>
              <a:off x="11557222" y="6057454"/>
              <a:ext cx="252000" cy="202769"/>
            </a:xfrm>
            <a:prstGeom prst="chevro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78" name="เครื่องหมายบั้ง 77"/>
            <p:cNvSpPr/>
            <p:nvPr/>
          </p:nvSpPr>
          <p:spPr>
            <a:xfrm>
              <a:off x="11628240" y="6012560"/>
              <a:ext cx="278546" cy="288000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95" name="สี่เหลี่ยมผืนผ้ามุมมน 94"/>
          <p:cNvSpPr/>
          <p:nvPr/>
        </p:nvSpPr>
        <p:spPr>
          <a:xfrm>
            <a:off x="2790027" y="866600"/>
            <a:ext cx="2162287" cy="578882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prstClr val="black"/>
                </a:solidFill>
                <a:latin typeface="Bodoni MT Black" panose="02070A03080606020203" pitchFamily="18" charset="0"/>
                <a:ea typeface="Cordia New" panose="020B0304020202020204" pitchFamily="34" charset="-34"/>
                <a:cs typeface="TH SarabunIT๙" panose="020B0500040200020003" pitchFamily="34" charset="-34"/>
              </a:rPr>
              <a:t>ผลที่คาดว่าจะได้รับ</a:t>
            </a:r>
            <a:endParaRPr lang="th-TH" b="1" dirty="0">
              <a:solidFill>
                <a:prstClr val="black"/>
              </a:solidFill>
              <a:latin typeface="Bodoni MT Black" panose="02070A03080606020203" pitchFamily="18" charset="0"/>
            </a:endParaRPr>
          </a:p>
        </p:txBody>
      </p:sp>
      <p:sp>
        <p:nvSpPr>
          <p:cNvPr id="98" name="สี่เหลี่ยมผืนผ้า 97"/>
          <p:cNvSpPr/>
          <p:nvPr/>
        </p:nvSpPr>
        <p:spPr>
          <a:xfrm>
            <a:off x="8295090" y="864667"/>
            <a:ext cx="1322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000000"/>
                </a:solidFill>
                <a:latin typeface="Bodoni MT Black" panose="02070A03080606020203" pitchFamily="18" charset="0"/>
                <a:ea typeface="Cordia New" panose="020B0304020202020204" pitchFamily="34" charset="-34"/>
                <a:cs typeface="TH SarabunIT๙" panose="020B0500040200020003" pitchFamily="34" charset="-34"/>
              </a:rPr>
              <a:t>ขยายผล</a:t>
            </a:r>
            <a:endParaRPr lang="th-TH" b="1" dirty="0">
              <a:solidFill>
                <a:prstClr val="black"/>
              </a:solidFill>
              <a:latin typeface="Bodoni MT Black" panose="02070A03080606020203" pitchFamily="18" charset="0"/>
            </a:endParaRPr>
          </a:p>
        </p:txBody>
      </p:sp>
      <p:graphicFrame>
        <p:nvGraphicFramePr>
          <p:cNvPr id="38" name="ไดอะแกรม 37"/>
          <p:cNvGraphicFramePr/>
          <p:nvPr>
            <p:extLst>
              <p:ext uri="{D42A27DB-BD31-4B8C-83A1-F6EECF244321}">
                <p14:modId xmlns:p14="http://schemas.microsoft.com/office/powerpoint/2010/main" val="1622717139"/>
              </p:ext>
            </p:extLst>
          </p:nvPr>
        </p:nvGraphicFramePr>
        <p:xfrm>
          <a:off x="0" y="1214538"/>
          <a:ext cx="7294366" cy="4119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กลุ่ม 1"/>
          <p:cNvGrpSpPr/>
          <p:nvPr/>
        </p:nvGrpSpPr>
        <p:grpSpPr>
          <a:xfrm>
            <a:off x="7473684" y="879148"/>
            <a:ext cx="5270535" cy="3774789"/>
            <a:chOff x="7297090" y="2862311"/>
            <a:chExt cx="5270535" cy="3774789"/>
          </a:xfrm>
        </p:grpSpPr>
        <p:graphicFrame>
          <p:nvGraphicFramePr>
            <p:cNvPr id="5" name="ไดอะแกรม 4"/>
            <p:cNvGraphicFramePr/>
            <p:nvPr>
              <p:extLst>
                <p:ext uri="{D42A27DB-BD31-4B8C-83A1-F6EECF244321}">
                  <p14:modId xmlns:p14="http://schemas.microsoft.com/office/powerpoint/2010/main" val="1413540656"/>
                </p:ext>
              </p:extLst>
            </p:nvPr>
          </p:nvGraphicFramePr>
          <p:xfrm>
            <a:off x="9825600" y="3398000"/>
            <a:ext cx="2742025" cy="32391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41" name="ไดอะแกรม 40"/>
            <p:cNvGraphicFramePr/>
            <p:nvPr>
              <p:extLst>
                <p:ext uri="{D42A27DB-BD31-4B8C-83A1-F6EECF244321}">
                  <p14:modId xmlns:p14="http://schemas.microsoft.com/office/powerpoint/2010/main" val="1819348431"/>
                </p:ext>
              </p:extLst>
            </p:nvPr>
          </p:nvGraphicFramePr>
          <p:xfrm>
            <a:off x="7297090" y="3428645"/>
            <a:ext cx="2528510" cy="308299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pSp>
          <p:nvGrpSpPr>
            <p:cNvPr id="6" name="กลุ่ม 5"/>
            <p:cNvGrpSpPr/>
            <p:nvPr/>
          </p:nvGrpSpPr>
          <p:grpSpPr>
            <a:xfrm>
              <a:off x="9931836" y="3717339"/>
              <a:ext cx="557745" cy="288000"/>
              <a:chOff x="10017239" y="3717339"/>
              <a:chExt cx="557745" cy="288000"/>
            </a:xfrm>
          </p:grpSpPr>
          <p:sp>
            <p:nvSpPr>
              <p:cNvPr id="44" name="เครื่องหมายบั้ง 43"/>
              <p:cNvSpPr/>
              <p:nvPr/>
            </p:nvSpPr>
            <p:spPr>
              <a:xfrm>
                <a:off x="10296438" y="3717339"/>
                <a:ext cx="278546" cy="288000"/>
              </a:xfrm>
              <a:prstGeom prst="chevron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45" name="เครื่องหมายบั้ง 44"/>
              <p:cNvSpPr/>
              <p:nvPr/>
            </p:nvSpPr>
            <p:spPr>
              <a:xfrm rot="10800000">
                <a:off x="10017239" y="3717339"/>
                <a:ext cx="278546" cy="288000"/>
              </a:xfrm>
              <a:prstGeom prst="chevron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>
                  <a:solidFill>
                    <a:prstClr val="black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  <p:sp>
          <p:nvSpPr>
            <p:cNvPr id="55" name="สี่เหลี่ยมผืนผ้า 54"/>
            <p:cNvSpPr/>
            <p:nvPr/>
          </p:nvSpPr>
          <p:spPr>
            <a:xfrm>
              <a:off x="10725300" y="2862311"/>
              <a:ext cx="95099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400" b="1" dirty="0" smtClean="0">
                  <a:solidFill>
                    <a:srgbClr val="000000"/>
                  </a:solidFill>
                  <a:latin typeface="TH SarabunPSK" panose="020B0500040200020003" pitchFamily="34" charset="-34"/>
                  <a:ea typeface="Cordia New" panose="020B0304020202020204" pitchFamily="34" charset="-34"/>
                  <a:cs typeface="TH SarabunPSK" panose="020B0500040200020003" pitchFamily="34" charset="-34"/>
                </a:rPr>
                <a:t>4 ร</a:t>
              </a:r>
              <a:endParaRPr lang="th-TH" sz="24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9" name="กลุ่ม 48"/>
          <p:cNvGrpSpPr/>
          <p:nvPr/>
        </p:nvGrpSpPr>
        <p:grpSpPr>
          <a:xfrm>
            <a:off x="5693989" y="5938221"/>
            <a:ext cx="6498011" cy="919779"/>
            <a:chOff x="82586" y="5799758"/>
            <a:chExt cx="6498011" cy="919779"/>
          </a:xfrm>
        </p:grpSpPr>
        <p:grpSp>
          <p:nvGrpSpPr>
            <p:cNvPr id="50" name="กลุ่ม 49"/>
            <p:cNvGrpSpPr/>
            <p:nvPr/>
          </p:nvGrpSpPr>
          <p:grpSpPr>
            <a:xfrm>
              <a:off x="82586" y="5799758"/>
              <a:ext cx="6498011" cy="919779"/>
              <a:chOff x="-1" y="5815751"/>
              <a:chExt cx="6644059" cy="1061072"/>
            </a:xfrm>
          </p:grpSpPr>
          <p:pic>
            <p:nvPicPr>
              <p:cNvPr id="54" name="รูปภาพ 53"/>
              <p:cNvPicPr>
                <a:picLocks noChangeAspect="1"/>
              </p:cNvPicPr>
              <p:nvPr/>
            </p:nvPicPr>
            <p:blipFill>
              <a:blip r:embed="rId1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" y="6496470"/>
                <a:ext cx="6644059" cy="380353"/>
              </a:xfrm>
              <a:prstGeom prst="rect">
                <a:avLst/>
              </a:prstGeom>
            </p:spPr>
          </p:pic>
          <p:pic>
            <p:nvPicPr>
              <p:cNvPr id="56" name="รูปภาพ 55"/>
              <p:cNvPicPr>
                <a:picLocks noChangeAspect="1"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66059" y="6151246"/>
                <a:ext cx="600000" cy="432000"/>
              </a:xfrm>
              <a:prstGeom prst="rect">
                <a:avLst/>
              </a:prstGeom>
            </p:spPr>
          </p:pic>
          <p:pic>
            <p:nvPicPr>
              <p:cNvPr id="57" name="รูปภาพ 56"/>
              <p:cNvPicPr>
                <a:picLocks noChangeAspect="1"/>
              </p:cNvPicPr>
              <p:nvPr/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6346" y="6203403"/>
                <a:ext cx="550000" cy="396000"/>
              </a:xfrm>
              <a:prstGeom prst="rect">
                <a:avLst/>
              </a:prstGeom>
            </p:spPr>
          </p:pic>
          <p:pic>
            <p:nvPicPr>
              <p:cNvPr id="58" name="รูปภาพ 57"/>
              <p:cNvPicPr>
                <a:picLocks noChangeAspect="1"/>
              </p:cNvPicPr>
              <p:nvPr/>
            </p:nvPicPr>
            <p:blipFill>
              <a:blip r:embed="rId20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94092" y="5815751"/>
                <a:ext cx="829382" cy="828000"/>
              </a:xfrm>
              <a:prstGeom prst="rect">
                <a:avLst/>
              </a:prstGeom>
            </p:spPr>
          </p:pic>
          <p:pic>
            <p:nvPicPr>
              <p:cNvPr id="62" name="รูปภาพ 61"/>
              <p:cNvPicPr>
                <a:picLocks noChangeAspect="1"/>
              </p:cNvPicPr>
              <p:nvPr/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088903">
                <a:off x="268676" y="6204415"/>
                <a:ext cx="695106" cy="404900"/>
              </a:xfrm>
              <a:prstGeom prst="rect">
                <a:avLst/>
              </a:prstGeom>
            </p:spPr>
          </p:pic>
          <p:pic>
            <p:nvPicPr>
              <p:cNvPr id="64" name="รูปภาพ 63"/>
              <p:cNvPicPr>
                <a:picLocks noChangeAspect="1"/>
              </p:cNvPicPr>
              <p:nvPr/>
            </p:nvPicPr>
            <p:blipFill>
              <a:blip r:embed="rId22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1813" y="5936932"/>
                <a:ext cx="757262" cy="756000"/>
              </a:xfrm>
              <a:prstGeom prst="rect">
                <a:avLst/>
              </a:prstGeom>
            </p:spPr>
          </p:pic>
          <p:pic>
            <p:nvPicPr>
              <p:cNvPr id="65" name="รูปภาพ 64"/>
              <p:cNvPicPr>
                <a:picLocks noChangeAspect="1"/>
              </p:cNvPicPr>
              <p:nvPr/>
            </p:nvPicPr>
            <p:blipFill>
              <a:blip r:embed="rId2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1097" y="6010022"/>
                <a:ext cx="549319" cy="720000"/>
              </a:xfrm>
              <a:prstGeom prst="rect">
                <a:avLst/>
              </a:prstGeom>
            </p:spPr>
          </p:pic>
        </p:grpSp>
        <p:pic>
          <p:nvPicPr>
            <p:cNvPr id="51" name="รูปภาพ 50"/>
            <p:cNvPicPr>
              <a:picLocks noChangeAspect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088903">
              <a:off x="4996837" y="6072898"/>
              <a:ext cx="602545" cy="396000"/>
            </a:xfrm>
            <a:prstGeom prst="rect">
              <a:avLst/>
            </a:prstGeom>
          </p:spPr>
        </p:pic>
        <p:pic>
          <p:nvPicPr>
            <p:cNvPr id="52" name="รูปภาพ 51"/>
            <p:cNvPicPr>
              <a:picLocks noChangeAspect="1"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2510" y="5958836"/>
              <a:ext cx="537244" cy="624124"/>
            </a:xfrm>
            <a:prstGeom prst="rect">
              <a:avLst/>
            </a:prstGeom>
          </p:spPr>
        </p:pic>
        <p:pic>
          <p:nvPicPr>
            <p:cNvPr id="53" name="รูปภาพ 52"/>
            <p:cNvPicPr>
              <a:picLocks noChangeAspect="1"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8487" y="6211416"/>
              <a:ext cx="537910" cy="343268"/>
            </a:xfrm>
            <a:prstGeom prst="rect">
              <a:avLst/>
            </a:prstGeom>
          </p:spPr>
        </p:pic>
      </p:grpSp>
      <p:grpSp>
        <p:nvGrpSpPr>
          <p:cNvPr id="12" name="กลุ่ม 11"/>
          <p:cNvGrpSpPr/>
          <p:nvPr/>
        </p:nvGrpSpPr>
        <p:grpSpPr>
          <a:xfrm>
            <a:off x="-180593" y="5905986"/>
            <a:ext cx="6445837" cy="919779"/>
            <a:chOff x="82586" y="5799758"/>
            <a:chExt cx="6445837" cy="919779"/>
          </a:xfrm>
        </p:grpSpPr>
        <p:grpSp>
          <p:nvGrpSpPr>
            <p:cNvPr id="66" name="กลุ่ม 65"/>
            <p:cNvGrpSpPr/>
            <p:nvPr/>
          </p:nvGrpSpPr>
          <p:grpSpPr>
            <a:xfrm>
              <a:off x="82586" y="5799758"/>
              <a:ext cx="6445837" cy="919779"/>
              <a:chOff x="-1" y="5815751"/>
              <a:chExt cx="6590712" cy="1061072"/>
            </a:xfrm>
          </p:grpSpPr>
          <p:pic>
            <p:nvPicPr>
              <p:cNvPr id="67" name="รูปภาพ 66"/>
              <p:cNvPicPr>
                <a:picLocks noChangeAspect="1"/>
              </p:cNvPicPr>
              <p:nvPr/>
            </p:nvPicPr>
            <p:blipFill>
              <a:blip r:embed="rId1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" y="6496470"/>
                <a:ext cx="6590712" cy="380353"/>
              </a:xfrm>
              <a:prstGeom prst="rect">
                <a:avLst/>
              </a:prstGeom>
            </p:spPr>
          </p:pic>
          <p:pic>
            <p:nvPicPr>
              <p:cNvPr id="68" name="รูปภาพ 67"/>
              <p:cNvPicPr>
                <a:picLocks noChangeAspect="1"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66059" y="6151246"/>
                <a:ext cx="600000" cy="432000"/>
              </a:xfrm>
              <a:prstGeom prst="rect">
                <a:avLst/>
              </a:prstGeom>
            </p:spPr>
          </p:pic>
          <p:pic>
            <p:nvPicPr>
              <p:cNvPr id="69" name="รูปภาพ 68"/>
              <p:cNvPicPr>
                <a:picLocks noChangeAspect="1"/>
              </p:cNvPicPr>
              <p:nvPr/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6346" y="6203403"/>
                <a:ext cx="550000" cy="396000"/>
              </a:xfrm>
              <a:prstGeom prst="rect">
                <a:avLst/>
              </a:prstGeom>
            </p:spPr>
          </p:pic>
          <p:pic>
            <p:nvPicPr>
              <p:cNvPr id="70" name="รูปภาพ 69"/>
              <p:cNvPicPr>
                <a:picLocks noChangeAspect="1"/>
              </p:cNvPicPr>
              <p:nvPr/>
            </p:nvPicPr>
            <p:blipFill>
              <a:blip r:embed="rId20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94092" y="5815751"/>
                <a:ext cx="829382" cy="828000"/>
              </a:xfrm>
              <a:prstGeom prst="rect">
                <a:avLst/>
              </a:prstGeom>
            </p:spPr>
          </p:pic>
          <p:pic>
            <p:nvPicPr>
              <p:cNvPr id="71" name="รูปภาพ 70"/>
              <p:cNvPicPr>
                <a:picLocks noChangeAspect="1"/>
              </p:cNvPicPr>
              <p:nvPr/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088903">
                <a:off x="268676" y="6204415"/>
                <a:ext cx="695106" cy="404900"/>
              </a:xfrm>
              <a:prstGeom prst="rect">
                <a:avLst/>
              </a:prstGeom>
            </p:spPr>
          </p:pic>
          <p:pic>
            <p:nvPicPr>
              <p:cNvPr id="74" name="รูปภาพ 73"/>
              <p:cNvPicPr>
                <a:picLocks noChangeAspect="1"/>
              </p:cNvPicPr>
              <p:nvPr/>
            </p:nvPicPr>
            <p:blipFill>
              <a:blip r:embed="rId22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1813" y="5936932"/>
                <a:ext cx="757262" cy="756000"/>
              </a:xfrm>
              <a:prstGeom prst="rect">
                <a:avLst/>
              </a:prstGeom>
            </p:spPr>
          </p:pic>
          <p:pic>
            <p:nvPicPr>
              <p:cNvPr id="79" name="รูปภาพ 78"/>
              <p:cNvPicPr>
                <a:picLocks noChangeAspect="1"/>
              </p:cNvPicPr>
              <p:nvPr/>
            </p:nvPicPr>
            <p:blipFill>
              <a:blip r:embed="rId2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1097" y="6010022"/>
                <a:ext cx="549319" cy="720000"/>
              </a:xfrm>
              <a:prstGeom prst="rect">
                <a:avLst/>
              </a:prstGeom>
            </p:spPr>
          </p:pic>
        </p:grpSp>
        <p:pic>
          <p:nvPicPr>
            <p:cNvPr id="80" name="รูปภาพ 79"/>
            <p:cNvPicPr>
              <a:picLocks noChangeAspect="1"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088903">
              <a:off x="4996837" y="6072898"/>
              <a:ext cx="602545" cy="396000"/>
            </a:xfrm>
            <a:prstGeom prst="rect">
              <a:avLst/>
            </a:prstGeom>
          </p:spPr>
        </p:pic>
        <p:pic>
          <p:nvPicPr>
            <p:cNvPr id="81" name="รูปภาพ 80"/>
            <p:cNvPicPr>
              <a:picLocks noChangeAspect="1"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2510" y="5958836"/>
              <a:ext cx="537244" cy="624124"/>
            </a:xfrm>
            <a:prstGeom prst="rect">
              <a:avLst/>
            </a:prstGeom>
          </p:spPr>
        </p:pic>
        <p:pic>
          <p:nvPicPr>
            <p:cNvPr id="82" name="รูปภาพ 81"/>
            <p:cNvPicPr>
              <a:picLocks noChangeAspect="1"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8487" y="6211416"/>
              <a:ext cx="537910" cy="3432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275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116DDFEB-A394-4BDC-AC78-F36179DEBA0C}"/>
              </a:ext>
            </a:extLst>
          </p:cNvPr>
          <p:cNvSpPr/>
          <p:nvPr/>
        </p:nvSpPr>
        <p:spPr>
          <a:xfrm>
            <a:off x="1851832" y="787729"/>
            <a:ext cx="5180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1600" dirty="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สั่งซื้อ</a:t>
            </a:r>
            <a:endParaRPr lang="en-US" sz="1600" dirty="0">
              <a:solidFill>
                <a:prstClr val="black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="" xmlns:a16="http://schemas.microsoft.com/office/drawing/2014/main" id="{36F0BBC2-1046-44A2-AEAA-723C949804BD}"/>
              </a:ext>
            </a:extLst>
          </p:cNvPr>
          <p:cNvCxnSpPr>
            <a:cxnSpLocks/>
          </p:cNvCxnSpPr>
          <p:nvPr/>
        </p:nvCxnSpPr>
        <p:spPr>
          <a:xfrm>
            <a:off x="1284435" y="1118778"/>
            <a:ext cx="2536596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="" xmlns:a16="http://schemas.microsoft.com/office/drawing/2014/main" id="{69B7A1B2-D79E-41E6-ABCE-5898199FB492}"/>
              </a:ext>
            </a:extLst>
          </p:cNvPr>
          <p:cNvCxnSpPr>
            <a:cxnSpLocks/>
            <a:stCxn id="12" idx="3"/>
            <a:endCxn id="9" idx="1"/>
          </p:cNvCxnSpPr>
          <p:nvPr/>
        </p:nvCxnSpPr>
        <p:spPr>
          <a:xfrm flipV="1">
            <a:off x="4634566" y="1100698"/>
            <a:ext cx="2724667" cy="2623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="" xmlns:a16="http://schemas.microsoft.com/office/drawing/2014/main" id="{16D6B33D-03AD-4532-91E2-D1685E84700E}"/>
              </a:ext>
            </a:extLst>
          </p:cNvPr>
          <p:cNvSpPr/>
          <p:nvPr/>
        </p:nvSpPr>
        <p:spPr>
          <a:xfrm>
            <a:off x="9601948" y="3480225"/>
            <a:ext cx="2291813" cy="1077218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176213" indent="-176213">
              <a:buFont typeface="Arial" panose="020B0604020202020204" pitchFamily="34" charset="0"/>
              <a:buChar char="•"/>
              <a:defRPr/>
            </a:pPr>
            <a:r>
              <a:rPr lang="th-TH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ปลูกผักและผลไม้ตาม </a:t>
            </a: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demand </a:t>
            </a:r>
            <a:r>
              <a:rPr lang="th-TH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จากเครือข่ายฯ</a:t>
            </a:r>
          </a:p>
          <a:p>
            <a:pPr marL="176213" indent="-176213">
              <a:buFont typeface="Arial" panose="020B0604020202020204" pitchFamily="34" charset="0"/>
              <a:buChar char="•"/>
              <a:defRPr/>
            </a:pPr>
            <a:r>
              <a:rPr lang="th-TH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กรณีคครั้งแรกต้องวางแผนการปลูก </a:t>
            </a: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45-60 </a:t>
            </a:r>
            <a:r>
              <a:rPr lang="th-TH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วัน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F8AB4E6F-18AB-4F4A-9944-ED016AB40C67}"/>
              </a:ext>
            </a:extLst>
          </p:cNvPr>
          <p:cNvSpPr/>
          <p:nvPr/>
        </p:nvSpPr>
        <p:spPr>
          <a:xfrm>
            <a:off x="9130889" y="742595"/>
            <a:ext cx="29536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 dirty="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จัดสรรโควต้าการผลิตที่เป็นธรรม</a:t>
            </a:r>
            <a:endParaRPr lang="en-US" sz="1600" dirty="0">
              <a:solidFill>
                <a:prstClr val="black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cxnSp>
        <p:nvCxnSpPr>
          <p:cNvPr id="62" name="Connector: Elbow 61">
            <a:extLst>
              <a:ext uri="{FF2B5EF4-FFF2-40B4-BE49-F238E27FC236}">
                <a16:creationId xmlns="" xmlns:a16="http://schemas.microsoft.com/office/drawing/2014/main" id="{CFBFF4CD-6313-4207-94A5-4662E873D663}"/>
              </a:ext>
            </a:extLst>
          </p:cNvPr>
          <p:cNvCxnSpPr>
            <a:cxnSpLocks/>
            <a:stCxn id="9" idx="3"/>
            <a:endCxn id="75" idx="0"/>
          </p:cNvCxnSpPr>
          <p:nvPr/>
        </p:nvCxnSpPr>
        <p:spPr>
          <a:xfrm>
            <a:off x="8156711" y="1100698"/>
            <a:ext cx="2453117" cy="1492554"/>
          </a:xfrm>
          <a:prstGeom prst="bentConnector2">
            <a:avLst/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9" name="Rectangle 98">
            <a:extLst>
              <a:ext uri="{FF2B5EF4-FFF2-40B4-BE49-F238E27FC236}">
                <a16:creationId xmlns="" xmlns:a16="http://schemas.microsoft.com/office/drawing/2014/main" id="{CFDF3FE4-D4B0-45B6-AFFD-D1B45AD7B0E6}"/>
              </a:ext>
            </a:extLst>
          </p:cNvPr>
          <p:cNvSpPr/>
          <p:nvPr/>
        </p:nvSpPr>
        <p:spPr>
          <a:xfrm>
            <a:off x="8395169" y="1240638"/>
            <a:ext cx="2049817" cy="1077218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วางแผนการสั่งซื้อ แจ้งไปยังกลุ่มเกษตรกรแต่ละรายและแจ้งยอดการสั่งทาง </a:t>
            </a: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line group </a:t>
            </a:r>
            <a:r>
              <a:rPr lang="th-TH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หรือโทรศัพท์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5339DF48-85F8-4D4C-89AD-F39FC7719712}"/>
              </a:ext>
            </a:extLst>
          </p:cNvPr>
          <p:cNvGrpSpPr/>
          <p:nvPr/>
        </p:nvGrpSpPr>
        <p:grpSpPr>
          <a:xfrm>
            <a:off x="355024" y="594817"/>
            <a:ext cx="928211" cy="859683"/>
            <a:chOff x="550546" y="1286618"/>
            <a:chExt cx="696158" cy="859683"/>
          </a:xfrm>
        </p:grpSpPr>
        <p:pic>
          <p:nvPicPr>
            <p:cNvPr id="6" name="Graphic 5" descr="Medical">
              <a:extLst>
                <a:ext uri="{FF2B5EF4-FFF2-40B4-BE49-F238E27FC236}">
                  <a16:creationId xmlns="" xmlns:a16="http://schemas.microsoft.com/office/drawing/2014/main" id="{83466DFE-6352-47D4-AADE-0962E8314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50546" y="1474859"/>
              <a:ext cx="671442" cy="671442"/>
            </a:xfrm>
            <a:prstGeom prst="rect">
              <a:avLst/>
            </a:prstGeom>
          </p:spPr>
        </p:pic>
        <p:sp>
          <p:nvSpPr>
            <p:cNvPr id="104" name="Rectangle 103">
              <a:extLst>
                <a:ext uri="{FF2B5EF4-FFF2-40B4-BE49-F238E27FC236}">
                  <a16:creationId xmlns="" xmlns:a16="http://schemas.microsoft.com/office/drawing/2014/main" id="{60005855-10FF-4959-8376-ECDE66F280A3}"/>
                </a:ext>
              </a:extLst>
            </p:cNvPr>
            <p:cNvSpPr/>
            <p:nvPr/>
          </p:nvSpPr>
          <p:spPr>
            <a:xfrm>
              <a:off x="575606" y="1286618"/>
              <a:ext cx="6710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h-TH" sz="1600">
                  <a:solidFill>
                    <a:prstClr val="black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โรงพยาบาล</a:t>
              </a:r>
              <a:endParaRPr lang="en-US" sz="160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C83533CB-C3B1-404F-BD91-B5B207494772}"/>
              </a:ext>
            </a:extLst>
          </p:cNvPr>
          <p:cNvGrpSpPr/>
          <p:nvPr/>
        </p:nvGrpSpPr>
        <p:grpSpPr>
          <a:xfrm>
            <a:off x="3781916" y="641638"/>
            <a:ext cx="852652" cy="805043"/>
            <a:chOff x="3027265" y="1357505"/>
            <a:chExt cx="639489" cy="805043"/>
          </a:xfrm>
        </p:grpSpPr>
        <p:pic>
          <p:nvPicPr>
            <p:cNvPr id="12" name="Graphic 11" descr="User">
              <a:extLst>
                <a:ext uri="{FF2B5EF4-FFF2-40B4-BE49-F238E27FC236}">
                  <a16:creationId xmlns="" xmlns:a16="http://schemas.microsoft.com/office/drawing/2014/main" id="{A7488830-5C0A-4987-9CA9-1128C4C5F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027265" y="1523059"/>
              <a:ext cx="639489" cy="639489"/>
            </a:xfrm>
            <a:prstGeom prst="rect">
              <a:avLst/>
            </a:prstGeom>
          </p:spPr>
        </p:pic>
        <p:sp>
          <p:nvSpPr>
            <p:cNvPr id="105" name="Rectangle 104">
              <a:extLst>
                <a:ext uri="{FF2B5EF4-FFF2-40B4-BE49-F238E27FC236}">
                  <a16:creationId xmlns="" xmlns:a16="http://schemas.microsoft.com/office/drawing/2014/main" id="{D7F9A9C0-9CF2-435D-9028-C773BF2E4A95}"/>
                </a:ext>
              </a:extLst>
            </p:cNvPr>
            <p:cNvSpPr/>
            <p:nvPr/>
          </p:nvSpPr>
          <p:spPr>
            <a:xfrm>
              <a:off x="3055903" y="1357505"/>
              <a:ext cx="5340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h-TH" sz="1600">
                  <a:solidFill>
                    <a:prstClr val="black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ปชร. จว.</a:t>
              </a:r>
              <a:endParaRPr lang="en-US" sz="160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CDEA1E3E-AB3C-487F-A005-4C297A617E2E}"/>
              </a:ext>
            </a:extLst>
          </p:cNvPr>
          <p:cNvGrpSpPr/>
          <p:nvPr/>
        </p:nvGrpSpPr>
        <p:grpSpPr>
          <a:xfrm>
            <a:off x="6937432" y="519643"/>
            <a:ext cx="1298754" cy="880108"/>
            <a:chOff x="5713476" y="1362985"/>
            <a:chExt cx="974065" cy="880108"/>
          </a:xfrm>
        </p:grpSpPr>
        <p:pic>
          <p:nvPicPr>
            <p:cNvPr id="9" name="Graphic 8" descr="Team">
              <a:extLst>
                <a:ext uri="{FF2B5EF4-FFF2-40B4-BE49-F238E27FC236}">
                  <a16:creationId xmlns="" xmlns:a16="http://schemas.microsoft.com/office/drawing/2014/main" id="{F0BF1988-DB9F-4E7D-85A0-E47A3142F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6029829" y="1644987"/>
              <a:ext cx="598106" cy="598106"/>
            </a:xfrm>
            <a:prstGeom prst="rect">
              <a:avLst/>
            </a:prstGeom>
          </p:spPr>
        </p:pic>
        <p:sp>
          <p:nvSpPr>
            <p:cNvPr id="106" name="Rectangle 105">
              <a:extLst>
                <a:ext uri="{FF2B5EF4-FFF2-40B4-BE49-F238E27FC236}">
                  <a16:creationId xmlns="" xmlns:a16="http://schemas.microsoft.com/office/drawing/2014/main" id="{61497FEC-C31D-4E65-AD61-4CAC38D1142D}"/>
                </a:ext>
              </a:extLst>
            </p:cNvPr>
            <p:cNvSpPr/>
            <p:nvPr/>
          </p:nvSpPr>
          <p:spPr>
            <a:xfrm>
              <a:off x="5713476" y="1362985"/>
              <a:ext cx="9740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h-TH" sz="1600" dirty="0">
                  <a:solidFill>
                    <a:prstClr val="black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เครือข่ายเกษตรกร</a:t>
              </a:r>
              <a:endParaRPr lang="en-US" sz="1600" dirty="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endParaRPr>
            </a:p>
          </p:txBody>
        </p:sp>
      </p:grpSp>
      <p:sp>
        <p:nvSpPr>
          <p:cNvPr id="124" name="Dodecagon 123">
            <a:extLst>
              <a:ext uri="{FF2B5EF4-FFF2-40B4-BE49-F238E27FC236}">
                <a16:creationId xmlns="" xmlns:a16="http://schemas.microsoft.com/office/drawing/2014/main" id="{2BC9D053-1FBA-4EC5-A3C6-CED24775BD07}"/>
              </a:ext>
            </a:extLst>
          </p:cNvPr>
          <p:cNvSpPr/>
          <p:nvPr/>
        </p:nvSpPr>
        <p:spPr>
          <a:xfrm>
            <a:off x="1522021" y="803118"/>
            <a:ext cx="378904" cy="276999"/>
          </a:xfrm>
          <a:prstGeom prst="dodec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</a:t>
            </a:r>
          </a:p>
        </p:txBody>
      </p:sp>
      <p:sp>
        <p:nvSpPr>
          <p:cNvPr id="126" name="Dodecagon 125">
            <a:extLst>
              <a:ext uri="{FF2B5EF4-FFF2-40B4-BE49-F238E27FC236}">
                <a16:creationId xmlns="" xmlns:a16="http://schemas.microsoft.com/office/drawing/2014/main" id="{3F66A365-704D-478F-BEB8-4CD21E9FA087}"/>
              </a:ext>
            </a:extLst>
          </p:cNvPr>
          <p:cNvSpPr/>
          <p:nvPr/>
        </p:nvSpPr>
        <p:spPr>
          <a:xfrm>
            <a:off x="8709813" y="760801"/>
            <a:ext cx="378904" cy="276999"/>
          </a:xfrm>
          <a:prstGeom prst="dodec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BA8C4FB3-F7CA-4D4F-9FD3-111047A6D1DC}"/>
              </a:ext>
            </a:extLst>
          </p:cNvPr>
          <p:cNvSpPr/>
          <p:nvPr/>
        </p:nvSpPr>
        <p:spPr>
          <a:xfrm>
            <a:off x="1532009" y="1195569"/>
            <a:ext cx="2044755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 dirty="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ส่งใบสั่งซื้อทุกสัปดาห์สำหรับการสั่งซื้อสัปดาห์ถัดไป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="" xmlns:a16="http://schemas.microsoft.com/office/drawing/2014/main" id="{25E96D9B-2A2D-4C98-8CE8-0F4AF73FB2CB}"/>
              </a:ext>
            </a:extLst>
          </p:cNvPr>
          <p:cNvSpPr/>
          <p:nvPr/>
        </p:nvSpPr>
        <p:spPr>
          <a:xfrm>
            <a:off x="5466182" y="660017"/>
            <a:ext cx="11272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160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ยืนยันการสั่งซื้อ</a:t>
            </a:r>
            <a:endParaRPr lang="en-US" sz="1600">
              <a:solidFill>
                <a:prstClr val="black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56" name="Dodecagon 55">
            <a:extLst>
              <a:ext uri="{FF2B5EF4-FFF2-40B4-BE49-F238E27FC236}">
                <a16:creationId xmlns="" xmlns:a16="http://schemas.microsoft.com/office/drawing/2014/main" id="{36FB0F27-1693-49A4-BDFC-5267A4348FF6}"/>
              </a:ext>
            </a:extLst>
          </p:cNvPr>
          <p:cNvSpPr/>
          <p:nvPr/>
        </p:nvSpPr>
        <p:spPr>
          <a:xfrm>
            <a:off x="5136372" y="675406"/>
            <a:ext cx="378904" cy="276999"/>
          </a:xfrm>
          <a:prstGeom prst="dodec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2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="" xmlns:a16="http://schemas.microsoft.com/office/drawing/2014/main" id="{A0278896-C51A-495F-A0F1-715A9840AF26}"/>
              </a:ext>
            </a:extLst>
          </p:cNvPr>
          <p:cNvSpPr/>
          <p:nvPr/>
        </p:nvSpPr>
        <p:spPr>
          <a:xfrm>
            <a:off x="4743963" y="1236624"/>
            <a:ext cx="2107967" cy="338554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 dirty="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ส่งใบสั่งซื้อที่ได้รับให้กับเครือข่าย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AA026B06-6F02-4A02-958F-2039CA9B718D}"/>
              </a:ext>
            </a:extLst>
          </p:cNvPr>
          <p:cNvGrpSpPr/>
          <p:nvPr/>
        </p:nvGrpSpPr>
        <p:grpSpPr>
          <a:xfrm>
            <a:off x="10229756" y="2593252"/>
            <a:ext cx="791890" cy="886973"/>
            <a:chOff x="7679376" y="3442521"/>
            <a:chExt cx="593918" cy="886973"/>
          </a:xfrm>
        </p:grpSpPr>
        <p:pic>
          <p:nvPicPr>
            <p:cNvPr id="8" name="Graphic 7" descr="Deciduous tree">
              <a:extLst>
                <a:ext uri="{FF2B5EF4-FFF2-40B4-BE49-F238E27FC236}">
                  <a16:creationId xmlns="" xmlns:a16="http://schemas.microsoft.com/office/drawing/2014/main" id="{08B33FAE-3E22-4510-A2F1-070364AB4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7679376" y="3735576"/>
              <a:ext cx="593918" cy="593918"/>
            </a:xfrm>
            <a:prstGeom prst="rect">
              <a:avLst/>
            </a:prstGeom>
          </p:spPr>
        </p:pic>
        <p:sp>
          <p:nvSpPr>
            <p:cNvPr id="75" name="Rectangle 74">
              <a:extLst>
                <a:ext uri="{FF2B5EF4-FFF2-40B4-BE49-F238E27FC236}">
                  <a16:creationId xmlns="" xmlns:a16="http://schemas.microsoft.com/office/drawing/2014/main" id="{78F57C9B-4836-4F9C-AA97-1B08DE3D7C0C}"/>
                </a:ext>
              </a:extLst>
            </p:cNvPr>
            <p:cNvSpPr/>
            <p:nvPr/>
          </p:nvSpPr>
          <p:spPr>
            <a:xfrm>
              <a:off x="7679376" y="3442521"/>
              <a:ext cx="57010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h-TH" sz="1600">
                  <a:solidFill>
                    <a:prstClr val="black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เกษตรกร</a:t>
              </a:r>
              <a:endParaRPr lang="en-US" sz="160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="" xmlns:a16="http://schemas.microsoft.com/office/drawing/2014/main" id="{221CF82A-334C-4D5F-BC28-D85BA5D121F5}"/>
              </a:ext>
            </a:extLst>
          </p:cNvPr>
          <p:cNvGrpSpPr/>
          <p:nvPr/>
        </p:nvGrpSpPr>
        <p:grpSpPr>
          <a:xfrm>
            <a:off x="6994197" y="2660150"/>
            <a:ext cx="1298754" cy="826804"/>
            <a:chOff x="5948602" y="1416289"/>
            <a:chExt cx="974065" cy="826804"/>
          </a:xfrm>
        </p:grpSpPr>
        <p:pic>
          <p:nvPicPr>
            <p:cNvPr id="82" name="Graphic 81" descr="Team">
              <a:extLst>
                <a:ext uri="{FF2B5EF4-FFF2-40B4-BE49-F238E27FC236}">
                  <a16:creationId xmlns="" xmlns:a16="http://schemas.microsoft.com/office/drawing/2014/main" id="{20AAECE2-7A44-49F1-B899-905D33EE7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6029829" y="1644987"/>
              <a:ext cx="598106" cy="598106"/>
            </a:xfrm>
            <a:prstGeom prst="rect">
              <a:avLst/>
            </a:prstGeom>
          </p:spPr>
        </p:pic>
        <p:sp>
          <p:nvSpPr>
            <p:cNvPr id="83" name="Rectangle 82">
              <a:extLst>
                <a:ext uri="{FF2B5EF4-FFF2-40B4-BE49-F238E27FC236}">
                  <a16:creationId xmlns="" xmlns:a16="http://schemas.microsoft.com/office/drawing/2014/main" id="{1505D6D9-43A1-4384-95EB-B20E6E9E0BBA}"/>
                </a:ext>
              </a:extLst>
            </p:cNvPr>
            <p:cNvSpPr/>
            <p:nvPr/>
          </p:nvSpPr>
          <p:spPr>
            <a:xfrm>
              <a:off x="5948602" y="1416289"/>
              <a:ext cx="9740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h-TH" sz="1600">
                  <a:solidFill>
                    <a:prstClr val="black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เครือข่ายเกษตรกร</a:t>
              </a:r>
              <a:endParaRPr lang="en-US" sz="160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endParaRPr>
            </a:p>
          </p:txBody>
        </p:sp>
      </p:grpSp>
      <p:cxnSp>
        <p:nvCxnSpPr>
          <p:cNvPr id="86" name="Straight Arrow Connector 85">
            <a:extLst>
              <a:ext uri="{FF2B5EF4-FFF2-40B4-BE49-F238E27FC236}">
                <a16:creationId xmlns="" xmlns:a16="http://schemas.microsoft.com/office/drawing/2014/main" id="{CC75A397-1C3D-42B7-ABDF-1A76A34A0206}"/>
              </a:ext>
            </a:extLst>
          </p:cNvPr>
          <p:cNvCxnSpPr>
            <a:cxnSpLocks/>
            <a:stCxn id="8" idx="1"/>
            <a:endCxn id="82" idx="3"/>
          </p:cNvCxnSpPr>
          <p:nvPr/>
        </p:nvCxnSpPr>
        <p:spPr>
          <a:xfrm flipH="1">
            <a:off x="7899971" y="3183265"/>
            <a:ext cx="2329791" cy="4636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87">
            <a:extLst>
              <a:ext uri="{FF2B5EF4-FFF2-40B4-BE49-F238E27FC236}">
                <a16:creationId xmlns="" xmlns:a16="http://schemas.microsoft.com/office/drawing/2014/main" id="{B1CD1F9E-80E4-4F1E-86C2-9407A310F622}"/>
              </a:ext>
            </a:extLst>
          </p:cNvPr>
          <p:cNvSpPr/>
          <p:nvPr/>
        </p:nvSpPr>
        <p:spPr>
          <a:xfrm>
            <a:off x="6957538" y="3507278"/>
            <a:ext cx="1767897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176213" indent="-176213">
              <a:buFont typeface="Arial" panose="020B0604020202020204" pitchFamily="34" charset="0"/>
              <a:buChar char="•"/>
              <a:defRPr/>
            </a:pPr>
            <a:r>
              <a:rPr lang="th-TH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รับสินค้าจากเกษตรกรและส่งให้กับโรงพยาบาล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="" xmlns:a16="http://schemas.microsoft.com/office/drawing/2014/main" id="{386E2E78-0F96-440C-9996-FFA8AFCEB868}"/>
              </a:ext>
            </a:extLst>
          </p:cNvPr>
          <p:cNvSpPr/>
          <p:nvPr/>
        </p:nvSpPr>
        <p:spPr>
          <a:xfrm>
            <a:off x="8611969" y="2868441"/>
            <a:ext cx="12507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จัดส่ง</a:t>
            </a:r>
            <a:endParaRPr lang="en-US" sz="1600">
              <a:solidFill>
                <a:prstClr val="black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90" name="Dodecagon 89">
            <a:extLst>
              <a:ext uri="{FF2B5EF4-FFF2-40B4-BE49-F238E27FC236}">
                <a16:creationId xmlns="" xmlns:a16="http://schemas.microsoft.com/office/drawing/2014/main" id="{95298819-1EC9-43EE-9C91-7391D0309839}"/>
              </a:ext>
            </a:extLst>
          </p:cNvPr>
          <p:cNvSpPr/>
          <p:nvPr/>
        </p:nvSpPr>
        <p:spPr>
          <a:xfrm>
            <a:off x="9187908" y="2829571"/>
            <a:ext cx="378904" cy="276999"/>
          </a:xfrm>
          <a:prstGeom prst="dodec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4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="" xmlns:a16="http://schemas.microsoft.com/office/drawing/2014/main" id="{6E8AD098-F66D-49C6-B3A9-8F0BA809BBA8}"/>
              </a:ext>
            </a:extLst>
          </p:cNvPr>
          <p:cNvGrpSpPr/>
          <p:nvPr/>
        </p:nvGrpSpPr>
        <p:grpSpPr>
          <a:xfrm>
            <a:off x="3798763" y="2603188"/>
            <a:ext cx="1015478" cy="967126"/>
            <a:chOff x="550546" y="1286618"/>
            <a:chExt cx="671442" cy="859683"/>
          </a:xfrm>
        </p:grpSpPr>
        <p:pic>
          <p:nvPicPr>
            <p:cNvPr id="92" name="Graphic 91" descr="Medical">
              <a:extLst>
                <a:ext uri="{FF2B5EF4-FFF2-40B4-BE49-F238E27FC236}">
                  <a16:creationId xmlns="" xmlns:a16="http://schemas.microsoft.com/office/drawing/2014/main" id="{7FF19ECF-CEE2-40E2-A9DF-4EA5FB4DA5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50546" y="1474859"/>
              <a:ext cx="671442" cy="671442"/>
            </a:xfrm>
            <a:prstGeom prst="rect">
              <a:avLst/>
            </a:prstGeom>
          </p:spPr>
        </p:pic>
        <p:sp>
          <p:nvSpPr>
            <p:cNvPr id="93" name="Rectangle 92">
              <a:extLst>
                <a:ext uri="{FF2B5EF4-FFF2-40B4-BE49-F238E27FC236}">
                  <a16:creationId xmlns="" xmlns:a16="http://schemas.microsoft.com/office/drawing/2014/main" id="{BEA7111B-878C-45DC-86DA-A9BC5C1A004E}"/>
                </a:ext>
              </a:extLst>
            </p:cNvPr>
            <p:cNvSpPr/>
            <p:nvPr/>
          </p:nvSpPr>
          <p:spPr>
            <a:xfrm>
              <a:off x="575606" y="1286618"/>
              <a:ext cx="591647" cy="30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h-TH" sz="1600">
                  <a:solidFill>
                    <a:prstClr val="black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โรงพยาบาล</a:t>
              </a:r>
              <a:endParaRPr lang="en-US" sz="160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endParaRPr>
            </a:p>
          </p:txBody>
        </p:sp>
      </p:grpSp>
      <p:cxnSp>
        <p:nvCxnSpPr>
          <p:cNvPr id="94" name="Straight Arrow Connector 93">
            <a:extLst>
              <a:ext uri="{FF2B5EF4-FFF2-40B4-BE49-F238E27FC236}">
                <a16:creationId xmlns="" xmlns:a16="http://schemas.microsoft.com/office/drawing/2014/main" id="{512FC25B-4F73-4829-A5FF-902577B7BCCB}"/>
              </a:ext>
            </a:extLst>
          </p:cNvPr>
          <p:cNvCxnSpPr>
            <a:cxnSpLocks/>
          </p:cNvCxnSpPr>
          <p:nvPr/>
        </p:nvCxnSpPr>
        <p:spPr>
          <a:xfrm flipH="1">
            <a:off x="4858304" y="3228527"/>
            <a:ext cx="2191895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94">
            <a:extLst>
              <a:ext uri="{FF2B5EF4-FFF2-40B4-BE49-F238E27FC236}">
                <a16:creationId xmlns="" xmlns:a16="http://schemas.microsoft.com/office/drawing/2014/main" id="{C18B2FF9-A9B4-4AE8-8E3A-DF295DDD263E}"/>
              </a:ext>
            </a:extLst>
          </p:cNvPr>
          <p:cNvSpPr/>
          <p:nvPr/>
        </p:nvSpPr>
        <p:spPr>
          <a:xfrm>
            <a:off x="5128341" y="2912581"/>
            <a:ext cx="10489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 dirty="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รับสินค้า</a:t>
            </a:r>
            <a:endParaRPr lang="en-US" sz="1600" dirty="0">
              <a:solidFill>
                <a:prstClr val="black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96" name="Dodecagon 95">
            <a:extLst>
              <a:ext uri="{FF2B5EF4-FFF2-40B4-BE49-F238E27FC236}">
                <a16:creationId xmlns="" xmlns:a16="http://schemas.microsoft.com/office/drawing/2014/main" id="{32DA684B-7D59-425B-ABCC-4C9F76B15A3F}"/>
              </a:ext>
            </a:extLst>
          </p:cNvPr>
          <p:cNvSpPr/>
          <p:nvPr/>
        </p:nvSpPr>
        <p:spPr>
          <a:xfrm>
            <a:off x="6105728" y="2915636"/>
            <a:ext cx="378904" cy="276999"/>
          </a:xfrm>
          <a:prstGeom prst="dodec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5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="" xmlns:a16="http://schemas.microsoft.com/office/drawing/2014/main" id="{F9B051D9-4194-4767-92E0-A94470EFCA10}"/>
              </a:ext>
            </a:extLst>
          </p:cNvPr>
          <p:cNvSpPr/>
          <p:nvPr/>
        </p:nvSpPr>
        <p:spPr>
          <a:xfrm>
            <a:off x="4828742" y="3383957"/>
            <a:ext cx="1860812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176213" indent="-176213">
              <a:buFont typeface="Arial" panose="020B0604020202020204" pitchFamily="34" charset="0"/>
              <a:buChar char="•"/>
              <a:defRPr/>
            </a:pPr>
            <a:r>
              <a:rPr lang="th-TH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ตรวจสอบสินค้าและรับใบวางบิล</a:t>
            </a:r>
          </a:p>
        </p:txBody>
      </p:sp>
      <p:grpSp>
        <p:nvGrpSpPr>
          <p:cNvPr id="101" name="Group 100">
            <a:extLst>
              <a:ext uri="{FF2B5EF4-FFF2-40B4-BE49-F238E27FC236}">
                <a16:creationId xmlns="" xmlns:a16="http://schemas.microsoft.com/office/drawing/2014/main" id="{990E178E-7671-4B8C-8947-8A4589605245}"/>
              </a:ext>
            </a:extLst>
          </p:cNvPr>
          <p:cNvGrpSpPr/>
          <p:nvPr/>
        </p:nvGrpSpPr>
        <p:grpSpPr>
          <a:xfrm>
            <a:off x="841612" y="2720870"/>
            <a:ext cx="852652" cy="805043"/>
            <a:chOff x="3027265" y="1357505"/>
            <a:chExt cx="639489" cy="805043"/>
          </a:xfrm>
        </p:grpSpPr>
        <p:pic>
          <p:nvPicPr>
            <p:cNvPr id="108" name="Graphic 107" descr="User">
              <a:extLst>
                <a:ext uri="{FF2B5EF4-FFF2-40B4-BE49-F238E27FC236}">
                  <a16:creationId xmlns="" xmlns:a16="http://schemas.microsoft.com/office/drawing/2014/main" id="{9D5B677A-71BD-4E68-AC4E-308777082F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027265" y="1523059"/>
              <a:ext cx="639489" cy="639489"/>
            </a:xfrm>
            <a:prstGeom prst="rect">
              <a:avLst/>
            </a:prstGeom>
          </p:spPr>
        </p:pic>
        <p:sp>
          <p:nvSpPr>
            <p:cNvPr id="109" name="Rectangle 108">
              <a:extLst>
                <a:ext uri="{FF2B5EF4-FFF2-40B4-BE49-F238E27FC236}">
                  <a16:creationId xmlns="" xmlns:a16="http://schemas.microsoft.com/office/drawing/2014/main" id="{865F7E79-18E6-4E20-827B-17A11742DD31}"/>
                </a:ext>
              </a:extLst>
            </p:cNvPr>
            <p:cNvSpPr/>
            <p:nvPr/>
          </p:nvSpPr>
          <p:spPr>
            <a:xfrm>
              <a:off x="3055903" y="1357505"/>
              <a:ext cx="5340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h-TH" sz="1600" dirty="0">
                  <a:solidFill>
                    <a:prstClr val="black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ปชร. จว.</a:t>
              </a:r>
              <a:endParaRPr lang="en-US" sz="1600" dirty="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endParaRPr>
            </a:p>
          </p:txBody>
        </p:sp>
      </p:grpSp>
      <p:sp>
        <p:nvSpPr>
          <p:cNvPr id="111" name="Rectangle 110">
            <a:extLst>
              <a:ext uri="{FF2B5EF4-FFF2-40B4-BE49-F238E27FC236}">
                <a16:creationId xmlns="" xmlns:a16="http://schemas.microsoft.com/office/drawing/2014/main" id="{3F14E2E2-C925-486E-8278-B88F47A609D1}"/>
              </a:ext>
            </a:extLst>
          </p:cNvPr>
          <p:cNvSpPr/>
          <p:nvPr/>
        </p:nvSpPr>
        <p:spPr>
          <a:xfrm>
            <a:off x="4159698" y="4265733"/>
            <a:ext cx="29729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 dirty="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รับใบวางบิลและชำระเงินให้กับเกษตรกรทันที</a:t>
            </a:r>
            <a:endParaRPr lang="en-US" sz="1600" dirty="0">
              <a:solidFill>
                <a:prstClr val="black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12" name="Dodecagon 111">
            <a:extLst>
              <a:ext uri="{FF2B5EF4-FFF2-40B4-BE49-F238E27FC236}">
                <a16:creationId xmlns="" xmlns:a16="http://schemas.microsoft.com/office/drawing/2014/main" id="{F66BCE88-4628-4107-80FE-A0A32B2A66EA}"/>
              </a:ext>
            </a:extLst>
          </p:cNvPr>
          <p:cNvSpPr/>
          <p:nvPr/>
        </p:nvSpPr>
        <p:spPr>
          <a:xfrm>
            <a:off x="3717154" y="4406793"/>
            <a:ext cx="378904" cy="276999"/>
          </a:xfrm>
          <a:prstGeom prst="dodec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6</a:t>
            </a:r>
          </a:p>
        </p:txBody>
      </p:sp>
      <p:cxnSp>
        <p:nvCxnSpPr>
          <p:cNvPr id="113" name="Connector: Elbow 112">
            <a:extLst>
              <a:ext uri="{FF2B5EF4-FFF2-40B4-BE49-F238E27FC236}">
                <a16:creationId xmlns="" xmlns:a16="http://schemas.microsoft.com/office/drawing/2014/main" id="{AD826C15-C053-407D-B68A-7E04CAF5E447}"/>
              </a:ext>
            </a:extLst>
          </p:cNvPr>
          <p:cNvCxnSpPr>
            <a:cxnSpLocks/>
          </p:cNvCxnSpPr>
          <p:nvPr/>
        </p:nvCxnSpPr>
        <p:spPr>
          <a:xfrm rot="16200000" flipH="1">
            <a:off x="4105274" y="759059"/>
            <a:ext cx="1058584" cy="6573549"/>
          </a:xfrm>
          <a:prstGeom prst="bentConnector3">
            <a:avLst>
              <a:gd name="adj1" fmla="val 121595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="" xmlns:a16="http://schemas.microsoft.com/office/drawing/2014/main" id="{3DE995C3-41B7-434F-B813-B2D28FA1B6D4}"/>
              </a:ext>
            </a:extLst>
          </p:cNvPr>
          <p:cNvCxnSpPr>
            <a:cxnSpLocks/>
          </p:cNvCxnSpPr>
          <p:nvPr/>
        </p:nvCxnSpPr>
        <p:spPr>
          <a:xfrm flipH="1">
            <a:off x="1485136" y="3238919"/>
            <a:ext cx="2221933" cy="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114">
            <a:extLst>
              <a:ext uri="{FF2B5EF4-FFF2-40B4-BE49-F238E27FC236}">
                <a16:creationId xmlns="" xmlns:a16="http://schemas.microsoft.com/office/drawing/2014/main" id="{59222C7E-ED7B-40B7-932D-E980658E6C8C}"/>
              </a:ext>
            </a:extLst>
          </p:cNvPr>
          <p:cNvSpPr/>
          <p:nvPr/>
        </p:nvSpPr>
        <p:spPr>
          <a:xfrm>
            <a:off x="1753103" y="2717093"/>
            <a:ext cx="13336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 dirty="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ชำระค่าสินค้า </a:t>
            </a:r>
            <a:r>
              <a:rPr lang="en-US" sz="1600" dirty="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15 </a:t>
            </a:r>
            <a:r>
              <a:rPr lang="th-TH" sz="1600" dirty="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วัน</a:t>
            </a:r>
            <a:endParaRPr lang="en-US" sz="1600" dirty="0">
              <a:solidFill>
                <a:prstClr val="black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16" name="Dodecagon 115">
            <a:extLst>
              <a:ext uri="{FF2B5EF4-FFF2-40B4-BE49-F238E27FC236}">
                <a16:creationId xmlns="" xmlns:a16="http://schemas.microsoft.com/office/drawing/2014/main" id="{04DC30A4-F23A-4473-A61E-CC871841140A}"/>
              </a:ext>
            </a:extLst>
          </p:cNvPr>
          <p:cNvSpPr/>
          <p:nvPr/>
        </p:nvSpPr>
        <p:spPr>
          <a:xfrm>
            <a:off x="3063974" y="2891642"/>
            <a:ext cx="378904" cy="276999"/>
          </a:xfrm>
          <a:prstGeom prst="dodec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7</a:t>
            </a:r>
          </a:p>
        </p:txBody>
      </p:sp>
      <p:cxnSp>
        <p:nvCxnSpPr>
          <p:cNvPr id="118" name="Connector: Elbow 117">
            <a:extLst>
              <a:ext uri="{FF2B5EF4-FFF2-40B4-BE49-F238E27FC236}">
                <a16:creationId xmlns="" xmlns:a16="http://schemas.microsoft.com/office/drawing/2014/main" id="{23A6BF61-B51B-43AD-B744-96841C2DFCFA}"/>
              </a:ext>
            </a:extLst>
          </p:cNvPr>
          <p:cNvCxnSpPr>
            <a:cxnSpLocks/>
            <a:stCxn id="108" idx="1"/>
            <a:endCxn id="120" idx="1"/>
          </p:cNvCxnSpPr>
          <p:nvPr/>
        </p:nvCxnSpPr>
        <p:spPr>
          <a:xfrm rot="10800000" flipH="1" flipV="1">
            <a:off x="841610" y="3206168"/>
            <a:ext cx="645217" cy="2306182"/>
          </a:xfrm>
          <a:prstGeom prst="bentConnector3">
            <a:avLst>
              <a:gd name="adj1" fmla="val -47240"/>
            </a:avLst>
          </a:prstGeom>
          <a:ln w="285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87" name="Group 86">
            <a:extLst>
              <a:ext uri="{FF2B5EF4-FFF2-40B4-BE49-F238E27FC236}">
                <a16:creationId xmlns="" xmlns:a16="http://schemas.microsoft.com/office/drawing/2014/main" id="{AAC3C2E1-AC30-4064-A922-75D4F4C0BABF}"/>
              </a:ext>
            </a:extLst>
          </p:cNvPr>
          <p:cNvGrpSpPr/>
          <p:nvPr/>
        </p:nvGrpSpPr>
        <p:grpSpPr>
          <a:xfrm>
            <a:off x="1444437" y="4987755"/>
            <a:ext cx="959484" cy="868505"/>
            <a:chOff x="1190348" y="5510071"/>
            <a:chExt cx="719613" cy="868505"/>
          </a:xfrm>
        </p:grpSpPr>
        <p:pic>
          <p:nvPicPr>
            <p:cNvPr id="120" name="Graphic 119" descr="House">
              <a:extLst>
                <a:ext uri="{FF2B5EF4-FFF2-40B4-BE49-F238E27FC236}">
                  <a16:creationId xmlns="" xmlns:a16="http://schemas.microsoft.com/office/drawing/2014/main" id="{725D5864-6BF4-48B9-B902-7B61BC97F5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222142" y="5690757"/>
              <a:ext cx="687819" cy="687819"/>
            </a:xfrm>
            <a:prstGeom prst="rect">
              <a:avLst/>
            </a:prstGeom>
          </p:spPr>
        </p:pic>
        <p:sp>
          <p:nvSpPr>
            <p:cNvPr id="121" name="Rectangle 120">
              <a:extLst>
                <a:ext uri="{FF2B5EF4-FFF2-40B4-BE49-F238E27FC236}">
                  <a16:creationId xmlns="" xmlns:a16="http://schemas.microsoft.com/office/drawing/2014/main" id="{E8266BFC-D680-424C-A50F-C5E813DB4310}"/>
                </a:ext>
              </a:extLst>
            </p:cNvPr>
            <p:cNvSpPr/>
            <p:nvPr/>
          </p:nvSpPr>
          <p:spPr>
            <a:xfrm>
              <a:off x="1190348" y="5510071"/>
              <a:ext cx="62300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h-TH" sz="1600">
                  <a:solidFill>
                    <a:prstClr val="black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ปชร. ปทท.</a:t>
              </a:r>
              <a:endParaRPr lang="en-US" sz="160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endParaRPr>
            </a:p>
          </p:txBody>
        </p:sp>
      </p:grpSp>
      <p:sp>
        <p:nvSpPr>
          <p:cNvPr id="123" name="Rectangle 122">
            <a:extLst>
              <a:ext uri="{FF2B5EF4-FFF2-40B4-BE49-F238E27FC236}">
                <a16:creationId xmlns="" xmlns:a16="http://schemas.microsoft.com/office/drawing/2014/main" id="{4DE08EAD-A2D3-4ECA-BBD2-C6075E34184A}"/>
              </a:ext>
            </a:extLst>
          </p:cNvPr>
          <p:cNvSpPr/>
          <p:nvPr/>
        </p:nvSpPr>
        <p:spPr>
          <a:xfrm>
            <a:off x="495694" y="4488931"/>
            <a:ext cx="11911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 dirty="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รายงานการดำเนินการ</a:t>
            </a:r>
            <a:endParaRPr lang="en-US" sz="1600" dirty="0">
              <a:solidFill>
                <a:prstClr val="black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  <a:p>
            <a:pPr>
              <a:defRPr/>
            </a:pPr>
            <a:endParaRPr lang="en-US" sz="1600" dirty="0">
              <a:solidFill>
                <a:prstClr val="black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30" name="Dodecagon 129">
            <a:extLst>
              <a:ext uri="{FF2B5EF4-FFF2-40B4-BE49-F238E27FC236}">
                <a16:creationId xmlns="" xmlns:a16="http://schemas.microsoft.com/office/drawing/2014/main" id="{76377460-92B8-46A1-A240-C28BDB04E0F5}"/>
              </a:ext>
            </a:extLst>
          </p:cNvPr>
          <p:cNvSpPr/>
          <p:nvPr/>
        </p:nvSpPr>
        <p:spPr>
          <a:xfrm>
            <a:off x="601258" y="4129794"/>
            <a:ext cx="378904" cy="276999"/>
          </a:xfrm>
          <a:prstGeom prst="dodec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8</a:t>
            </a:r>
          </a:p>
        </p:txBody>
      </p:sp>
      <p:grpSp>
        <p:nvGrpSpPr>
          <p:cNvPr id="100" name="Group 99">
            <a:extLst>
              <a:ext uri="{FF2B5EF4-FFF2-40B4-BE49-F238E27FC236}">
                <a16:creationId xmlns="" xmlns:a16="http://schemas.microsoft.com/office/drawing/2014/main" id="{EF841421-9194-45C7-AD56-657C2833EB53}"/>
              </a:ext>
            </a:extLst>
          </p:cNvPr>
          <p:cNvGrpSpPr/>
          <p:nvPr/>
        </p:nvGrpSpPr>
        <p:grpSpPr>
          <a:xfrm>
            <a:off x="5367405" y="5139324"/>
            <a:ext cx="917092" cy="956648"/>
            <a:chOff x="3427343" y="5562610"/>
            <a:chExt cx="687819" cy="956648"/>
          </a:xfrm>
        </p:grpSpPr>
        <p:pic>
          <p:nvPicPr>
            <p:cNvPr id="131" name="Graphic 130" descr="Building">
              <a:extLst>
                <a:ext uri="{FF2B5EF4-FFF2-40B4-BE49-F238E27FC236}">
                  <a16:creationId xmlns="" xmlns:a16="http://schemas.microsoft.com/office/drawing/2014/main" id="{638EF743-CA94-4962-83F8-46FF9A8B1A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3427343" y="5831439"/>
              <a:ext cx="687819" cy="687819"/>
            </a:xfrm>
            <a:prstGeom prst="rect">
              <a:avLst/>
            </a:prstGeom>
          </p:spPr>
        </p:pic>
        <p:sp>
          <p:nvSpPr>
            <p:cNvPr id="132" name="Rectangle 131">
              <a:extLst>
                <a:ext uri="{FF2B5EF4-FFF2-40B4-BE49-F238E27FC236}">
                  <a16:creationId xmlns="" xmlns:a16="http://schemas.microsoft.com/office/drawing/2014/main" id="{32BA4176-966E-4F8E-BCE9-8251E0F6DC2F}"/>
                </a:ext>
              </a:extLst>
            </p:cNvPr>
            <p:cNvSpPr/>
            <p:nvPr/>
          </p:nvSpPr>
          <p:spPr>
            <a:xfrm>
              <a:off x="3476670" y="5562610"/>
              <a:ext cx="60256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h-TH" sz="1600">
                  <a:solidFill>
                    <a:prstClr val="black"/>
                  </a:solidFill>
                  <a:latin typeface="JasmineUPC" panose="02020603050405020304" pitchFamily="18" charset="-34"/>
                  <a:cs typeface="JasmineUPC" panose="02020603050405020304" pitchFamily="18" charset="-34"/>
                </a:rPr>
                <a:t>สาธาณสุข</a:t>
              </a:r>
              <a:endParaRPr lang="en-US" sz="160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endParaRPr>
            </a:p>
          </p:txBody>
        </p:sp>
      </p:grpSp>
      <p:cxnSp>
        <p:nvCxnSpPr>
          <p:cNvPr id="133" name="Straight Arrow Connector 132">
            <a:extLst>
              <a:ext uri="{FF2B5EF4-FFF2-40B4-BE49-F238E27FC236}">
                <a16:creationId xmlns="" xmlns:a16="http://schemas.microsoft.com/office/drawing/2014/main" id="{1F2381FE-9250-44C4-88C3-892DF2290AAF}"/>
              </a:ext>
            </a:extLst>
          </p:cNvPr>
          <p:cNvCxnSpPr>
            <a:cxnSpLocks/>
          </p:cNvCxnSpPr>
          <p:nvPr/>
        </p:nvCxnSpPr>
        <p:spPr>
          <a:xfrm>
            <a:off x="2228419" y="5609494"/>
            <a:ext cx="3216487" cy="11263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ectangle 133">
            <a:extLst>
              <a:ext uri="{FF2B5EF4-FFF2-40B4-BE49-F238E27FC236}">
                <a16:creationId xmlns="" xmlns:a16="http://schemas.microsoft.com/office/drawing/2014/main" id="{289FA57D-AF94-4749-AA89-9AEE81467ACE}"/>
              </a:ext>
            </a:extLst>
          </p:cNvPr>
          <p:cNvSpPr/>
          <p:nvPr/>
        </p:nvSpPr>
        <p:spPr>
          <a:xfrm>
            <a:off x="2845672" y="5101266"/>
            <a:ext cx="19590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>
                <a:solidFill>
                  <a:prstClr val="black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ประชุมร่วมกัน</a:t>
            </a:r>
            <a:endParaRPr lang="en-US" sz="1600">
              <a:solidFill>
                <a:prstClr val="black"/>
              </a:solidFill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135" name="Dodecagon 134">
            <a:extLst>
              <a:ext uri="{FF2B5EF4-FFF2-40B4-BE49-F238E27FC236}">
                <a16:creationId xmlns="" xmlns:a16="http://schemas.microsoft.com/office/drawing/2014/main" id="{2B668482-1E65-4236-B848-2757F0309535}"/>
              </a:ext>
            </a:extLst>
          </p:cNvPr>
          <p:cNvSpPr/>
          <p:nvPr/>
        </p:nvSpPr>
        <p:spPr>
          <a:xfrm>
            <a:off x="2552005" y="5218983"/>
            <a:ext cx="378904" cy="276999"/>
          </a:xfrm>
          <a:prstGeom prst="dodec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9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="" xmlns:a16="http://schemas.microsoft.com/office/drawing/2014/main" id="{393DBFC0-36BC-42D2-8535-1EA60E12DE30}"/>
              </a:ext>
            </a:extLst>
          </p:cNvPr>
          <p:cNvSpPr/>
          <p:nvPr/>
        </p:nvSpPr>
        <p:spPr>
          <a:xfrm>
            <a:off x="2646478" y="5708201"/>
            <a:ext cx="2478372" cy="5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เพื่อ </a:t>
            </a:r>
            <a:r>
              <a:rPr lang="en-US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update </a:t>
            </a:r>
            <a:r>
              <a:rPr lang="th-TH" sz="1600">
                <a:solidFill>
                  <a:prstClr val="white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ความคืบหน้า ปัญหาและอุปสรรคต่างๆ</a:t>
            </a: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55024" y="-3577"/>
            <a:ext cx="11425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บทบาทประชารัฐรักสามัคคี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ในโครงการ </a:t>
            </a:r>
            <a:r>
              <a:rPr lang="th-TH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ร.พ อาหารปลอดภัย</a:t>
            </a:r>
            <a:endParaRPr lang="en-US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64" name="กลุ่ม 63"/>
          <p:cNvGrpSpPr/>
          <p:nvPr/>
        </p:nvGrpSpPr>
        <p:grpSpPr>
          <a:xfrm>
            <a:off x="0" y="6282001"/>
            <a:ext cx="12191999" cy="576000"/>
            <a:chOff x="0" y="6262986"/>
            <a:chExt cx="12191999" cy="608181"/>
          </a:xfrm>
        </p:grpSpPr>
        <p:sp>
          <p:nvSpPr>
            <p:cNvPr id="66" name="สี่เหลี่ยมผืนผ้า 65"/>
            <p:cNvSpPr/>
            <p:nvPr/>
          </p:nvSpPr>
          <p:spPr>
            <a:xfrm>
              <a:off x="0" y="6262986"/>
              <a:ext cx="12191999" cy="6081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white"/>
                </a:solidFill>
              </a:endParaRPr>
            </a:p>
          </p:txBody>
        </p:sp>
        <p:grpSp>
          <p:nvGrpSpPr>
            <p:cNvPr id="67" name="กลุ่ม 66"/>
            <p:cNvGrpSpPr/>
            <p:nvPr/>
          </p:nvGrpSpPr>
          <p:grpSpPr>
            <a:xfrm>
              <a:off x="2893609" y="6285468"/>
              <a:ext cx="6624954" cy="565785"/>
              <a:chOff x="30344" y="209969"/>
              <a:chExt cx="4116654" cy="566727"/>
            </a:xfrm>
          </p:grpSpPr>
          <p:sp>
            <p:nvSpPr>
              <p:cNvPr id="68" name="Text Box 24"/>
              <p:cNvSpPr txBox="1">
                <a:spLocks noChangeArrowheads="1"/>
              </p:cNvSpPr>
              <p:nvPr/>
            </p:nvSpPr>
            <p:spPr bwMode="auto">
              <a:xfrm>
                <a:off x="30344" y="242847"/>
                <a:ext cx="1848732" cy="53384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r"/>
                <a:r>
                  <a:rPr lang="th-TH" sz="1400" b="1" dirty="0">
                    <a:solidFill>
                      <a:prstClr val="black"/>
                    </a:solidFill>
                    <a:latin typeface="AngsanaUPC" panose="02020603050405020304" pitchFamily="18" charset="-34"/>
                    <a:ea typeface="Cordia New" panose="020B0304020202020204" pitchFamily="34" charset="-34"/>
                    <a:cs typeface="TH K2D July8" panose="02000506000000020004" pitchFamily="2" charset="-34"/>
                  </a:rPr>
                  <a:t>เศรษฐกิจฐานรากมั่นคงและชุมชนพึ่งตนเองได้</a:t>
                </a:r>
                <a:endParaRPr lang="en-US" sz="1600" dirty="0">
                  <a:solidFill>
                    <a:prstClr val="black"/>
                  </a:solidFill>
                  <a:latin typeface="AngsanaUPC" panose="02020603050405020304" pitchFamily="18" charset="-34"/>
                  <a:ea typeface="Cordia New" panose="020B0304020202020204" pitchFamily="34" charset="-34"/>
                  <a:cs typeface="AngsanaUPC" panose="02020603050405020304" pitchFamily="18" charset="-34"/>
                </a:endParaRPr>
              </a:p>
              <a:p>
                <a:pPr algn="r"/>
                <a:r>
                  <a:rPr lang="th-TH" sz="1400" b="1" dirty="0">
                    <a:solidFill>
                      <a:prstClr val="black"/>
                    </a:solidFill>
                    <a:latin typeface="AngsanaUPC" panose="02020603050405020304" pitchFamily="18" charset="-34"/>
                    <a:ea typeface="Cordia New" panose="020B0304020202020204" pitchFamily="34" charset="-34"/>
                    <a:cs typeface="TH K2D July8" panose="02000506000000020004" pitchFamily="2" charset="-34"/>
                  </a:rPr>
                  <a:t>ภายในปี ๒๕๖๕ </a:t>
                </a:r>
                <a:endParaRPr lang="en-US" sz="1600" dirty="0">
                  <a:solidFill>
                    <a:prstClr val="black"/>
                  </a:solidFill>
                  <a:latin typeface="AngsanaUPC" panose="02020603050405020304" pitchFamily="18" charset="-34"/>
                  <a:ea typeface="Cordia New" panose="020B0304020202020204" pitchFamily="34" charset="-34"/>
                  <a:cs typeface="AngsanaUPC" panose="02020603050405020304" pitchFamily="18" charset="-34"/>
                </a:endParaRPr>
              </a:p>
              <a:p>
                <a:r>
                  <a:rPr lang="th-TH" sz="1600" b="1" dirty="0">
                    <a:solidFill>
                      <a:prstClr val="black"/>
                    </a:solidFill>
                    <a:latin typeface="AngsanaUPC" panose="02020603050405020304" pitchFamily="18" charset="-34"/>
                    <a:ea typeface="Cordia New" panose="020B0304020202020204" pitchFamily="34" charset="-34"/>
                    <a:cs typeface="TH Charmonman" panose="03000500040000020004" pitchFamily="66" charset="-34"/>
                  </a:rPr>
                  <a:t>                </a:t>
                </a:r>
                <a:endParaRPr lang="en-US" sz="1600" dirty="0">
                  <a:solidFill>
                    <a:prstClr val="black"/>
                  </a:solidFill>
                  <a:latin typeface="AngsanaUPC" panose="02020603050405020304" pitchFamily="18" charset="-34"/>
                  <a:ea typeface="Cordia New" panose="020B0304020202020204" pitchFamily="34" charset="-34"/>
                  <a:cs typeface="AngsanaUPC" panose="02020603050405020304" pitchFamily="18" charset="-34"/>
                </a:endParaRPr>
              </a:p>
            </p:txBody>
          </p:sp>
          <p:pic>
            <p:nvPicPr>
              <p:cNvPr id="69" name="รูปภาพ 68" descr="D:\Usres\HP\Desktop\อำนวย\logocdd.jpg"/>
              <p:cNvPicPr preferRelativeResize="0"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11444" y="209969"/>
                <a:ext cx="375807" cy="53983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0" name="Text Box 26"/>
              <p:cNvSpPr txBox="1">
                <a:spLocks noChangeArrowheads="1"/>
              </p:cNvSpPr>
              <p:nvPr/>
            </p:nvSpPr>
            <p:spPr bwMode="auto">
              <a:xfrm>
                <a:off x="2323547" y="280008"/>
                <a:ext cx="1823451" cy="4786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r>
                  <a:rPr lang="en-US" sz="1800" b="1" dirty="0">
                    <a:solidFill>
                      <a:prstClr val="black"/>
                    </a:solidFill>
                    <a:latin typeface="Palatino Linotype" panose="02040502050505030304" pitchFamily="18" charset="0"/>
                    <a:ea typeface="Yu Gothic" panose="020B0400000000000000" pitchFamily="34" charset="-128"/>
                    <a:cs typeface="TH Kodchasal" panose="02000506000000020004" pitchFamily="2" charset="-34"/>
                  </a:rPr>
                  <a:t>Change for Good</a:t>
                </a:r>
                <a:endParaRPr lang="en-US" sz="1600" dirty="0">
                  <a:solidFill>
                    <a:prstClr val="black"/>
                  </a:solidFill>
                  <a:latin typeface="AngsanaUPC" panose="02020603050405020304" pitchFamily="18" charset="-34"/>
                  <a:ea typeface="Cordia New" panose="020B0304020202020204" pitchFamily="34" charset="-34"/>
                  <a:cs typeface="AngsanaUPC" panose="02020603050405020304" pitchFamily="18" charset="-34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615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สี่เหลี่ยมผืนผ้ามุมมน 54"/>
          <p:cNvSpPr/>
          <p:nvPr/>
        </p:nvSpPr>
        <p:spPr>
          <a:xfrm>
            <a:off x="46556" y="5258874"/>
            <a:ext cx="2823029" cy="14814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4" name="สี่เหลี่ยมผืนผ้ามุมมน 53"/>
          <p:cNvSpPr/>
          <p:nvPr/>
        </p:nvSpPr>
        <p:spPr>
          <a:xfrm>
            <a:off x="65823" y="2952993"/>
            <a:ext cx="2823029" cy="219100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53" name="สี่เหลี่ยมผืนผ้ามุมมน 52"/>
          <p:cNvSpPr/>
          <p:nvPr/>
        </p:nvSpPr>
        <p:spPr>
          <a:xfrm>
            <a:off x="80388" y="1281635"/>
            <a:ext cx="2823029" cy="159616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7" name="สี่เหลี่ยมผืนผ้ามุมมน 16"/>
          <p:cNvSpPr/>
          <p:nvPr/>
        </p:nvSpPr>
        <p:spPr>
          <a:xfrm>
            <a:off x="5306097" y="3773330"/>
            <a:ext cx="3464416" cy="171448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6" name="สี่เหลี่ยมผืนผ้ามุมมน 15"/>
          <p:cNvSpPr/>
          <p:nvPr/>
        </p:nvSpPr>
        <p:spPr>
          <a:xfrm>
            <a:off x="3521455" y="1909027"/>
            <a:ext cx="3600562" cy="156808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891" y="-67644"/>
            <a:ext cx="11183258" cy="1325563"/>
          </a:xfrm>
        </p:spPr>
        <p:txBody>
          <a:bodyPr/>
          <a:lstStyle/>
          <a:p>
            <a:r>
              <a:rPr lang="en-US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MODEL</a:t>
            </a:r>
            <a:r>
              <a:rPr lang="th-TH" dirty="0" err="1" smtClean="0">
                <a:latin typeface="FreesiaUPC" panose="020B0604020202020204" pitchFamily="34" charset="-34"/>
                <a:cs typeface="FreesiaUPC" panose="020B0604020202020204" pitchFamily="34" charset="-34"/>
              </a:rPr>
              <a:t>การจัด</a:t>
            </a:r>
            <a:r>
              <a:rPr lang="th-TH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การห่วงโซ่การผลิต-การตลาดและการตลาด-การผลิต</a:t>
            </a:r>
            <a:endParaRPr lang="th-TH" dirty="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850788"/>
            <a:ext cx="108253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prstClr val="black"/>
                </a:solidFill>
              </a:rPr>
              <a:t>กรณีสินค้าเกษตรอินทรีย์ เกษตรปลอดภัยสู่โรงพยาบาลอาหารปลอดภัย /ขยายผลสู่โรงเรียน โรงแรม ร้านอาหาร</a:t>
            </a:r>
            <a:endParaRPr lang="th-TH" dirty="0">
              <a:solidFill>
                <a:prstClr val="black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3128079"/>
              </p:ext>
            </p:extLst>
          </p:nvPr>
        </p:nvGraphicFramePr>
        <p:xfrm>
          <a:off x="1404871" y="1245041"/>
          <a:ext cx="9099996" cy="2917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8370170"/>
              </p:ext>
            </p:extLst>
          </p:nvPr>
        </p:nvGraphicFramePr>
        <p:xfrm>
          <a:off x="1448875" y="3116987"/>
          <a:ext cx="9099996" cy="2917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3521455" y="1445628"/>
            <a:ext cx="1231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prstClr val="black"/>
                </a:solidFill>
              </a:rPr>
              <a:t>กาญจนบุรี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11" name="Right Arrow 7"/>
          <p:cNvSpPr/>
          <p:nvPr/>
        </p:nvSpPr>
        <p:spPr>
          <a:xfrm>
            <a:off x="4876530" y="1690085"/>
            <a:ext cx="4258937" cy="201537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143703" y="5403033"/>
            <a:ext cx="1116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prstClr val="black"/>
                </a:solidFill>
              </a:rPr>
              <a:t>พิษณุโลก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13" name="Right Arrow 9"/>
          <p:cNvSpPr/>
          <p:nvPr/>
        </p:nvSpPr>
        <p:spPr>
          <a:xfrm rot="10800000">
            <a:off x="3663253" y="5511380"/>
            <a:ext cx="4258937" cy="172739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6270351" y="5653924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prstClr val="black"/>
                </a:solidFill>
              </a:rPr>
              <a:t>ตรัง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5436749" y="1315185"/>
            <a:ext cx="764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prstClr val="black"/>
                </a:solidFill>
              </a:rPr>
              <a:t>ลพบุรี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21" name="วงรี 20"/>
          <p:cNvSpPr/>
          <p:nvPr/>
        </p:nvSpPr>
        <p:spPr>
          <a:xfrm>
            <a:off x="9911165" y="3038313"/>
            <a:ext cx="2207446" cy="131323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Local Economy</a:t>
            </a:r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26" name="เครื่องหมายบั้ง 25"/>
          <p:cNvSpPr/>
          <p:nvPr/>
        </p:nvSpPr>
        <p:spPr>
          <a:xfrm rot="1788614">
            <a:off x="9235127" y="2412919"/>
            <a:ext cx="230657" cy="34419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27" name="เครื่องหมายบั้ง 26"/>
          <p:cNvSpPr/>
          <p:nvPr/>
        </p:nvSpPr>
        <p:spPr>
          <a:xfrm rot="1788614">
            <a:off x="9480901" y="2527227"/>
            <a:ext cx="230657" cy="34419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28" name="เครื่องหมายบั้ง 27"/>
          <p:cNvSpPr/>
          <p:nvPr/>
        </p:nvSpPr>
        <p:spPr>
          <a:xfrm rot="1788614">
            <a:off x="9755062" y="2650229"/>
            <a:ext cx="230657" cy="34419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grpSp>
        <p:nvGrpSpPr>
          <p:cNvPr id="48" name="กลุ่ม 47"/>
          <p:cNvGrpSpPr/>
          <p:nvPr/>
        </p:nvGrpSpPr>
        <p:grpSpPr>
          <a:xfrm>
            <a:off x="9059370" y="4345335"/>
            <a:ext cx="953406" cy="814023"/>
            <a:chOff x="9084053" y="4526220"/>
            <a:chExt cx="953406" cy="814023"/>
          </a:xfrm>
        </p:grpSpPr>
        <p:sp>
          <p:nvSpPr>
            <p:cNvPr id="25" name="เครื่องหมายบั้ง 24"/>
            <p:cNvSpPr/>
            <p:nvPr/>
          </p:nvSpPr>
          <p:spPr>
            <a:xfrm rot="19847987">
              <a:off x="9084053" y="4990222"/>
              <a:ext cx="263312" cy="350021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9" name="เครื่องหมายบั้ง 28"/>
            <p:cNvSpPr/>
            <p:nvPr/>
          </p:nvSpPr>
          <p:spPr>
            <a:xfrm rot="19847987">
              <a:off x="9328364" y="4836097"/>
              <a:ext cx="263312" cy="350021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30" name="เครื่องหมายบั้ง 29"/>
            <p:cNvSpPr/>
            <p:nvPr/>
          </p:nvSpPr>
          <p:spPr>
            <a:xfrm rot="19847987">
              <a:off x="9545488" y="4692491"/>
              <a:ext cx="263312" cy="350021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31" name="เครื่องหมายบั้ง 30"/>
            <p:cNvSpPr/>
            <p:nvPr/>
          </p:nvSpPr>
          <p:spPr>
            <a:xfrm rot="19847987">
              <a:off x="9774147" y="4526220"/>
              <a:ext cx="263312" cy="350021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32" name="เครื่องหมายบั้ง 31"/>
          <p:cNvSpPr/>
          <p:nvPr/>
        </p:nvSpPr>
        <p:spPr>
          <a:xfrm rot="1788614">
            <a:off x="8958762" y="2258793"/>
            <a:ext cx="230657" cy="34419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black"/>
              </a:solidFill>
            </a:endParaRPr>
          </a:p>
        </p:txBody>
      </p:sp>
      <p:sp>
        <p:nvSpPr>
          <p:cNvPr id="38" name="ลูกศรซ้าย-ขวา 37"/>
          <p:cNvSpPr/>
          <p:nvPr/>
        </p:nvSpPr>
        <p:spPr>
          <a:xfrm>
            <a:off x="3219719" y="3367820"/>
            <a:ext cx="5859246" cy="504681"/>
          </a:xfrm>
          <a:prstGeom prst="left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prstClr val="white"/>
              </a:solidFill>
            </a:endParaRPr>
          </a:p>
        </p:txBody>
      </p:sp>
      <p:sp>
        <p:nvSpPr>
          <p:cNvPr id="39" name="กล่องข้อความ 38"/>
          <p:cNvSpPr txBox="1"/>
          <p:nvPr/>
        </p:nvSpPr>
        <p:spPr>
          <a:xfrm>
            <a:off x="3771573" y="3356978"/>
            <a:ext cx="1108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00FF"/>
                </a:solidFill>
              </a:rPr>
              <a:t>ต้นทาง</a:t>
            </a:r>
            <a:endParaRPr lang="th-TH" sz="3200" b="1" dirty="0">
              <a:solidFill>
                <a:srgbClr val="0000FF"/>
              </a:solidFill>
            </a:endParaRPr>
          </a:p>
        </p:txBody>
      </p:sp>
      <p:sp>
        <p:nvSpPr>
          <p:cNvPr id="40" name="กล่องข้อความ 39"/>
          <p:cNvSpPr txBox="1"/>
          <p:nvPr/>
        </p:nvSpPr>
        <p:spPr>
          <a:xfrm>
            <a:off x="5433599" y="3356977"/>
            <a:ext cx="1442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00FF"/>
                </a:solidFill>
              </a:rPr>
              <a:t>กลางทาง</a:t>
            </a:r>
            <a:endParaRPr lang="th-TH" sz="3200" b="1" dirty="0">
              <a:solidFill>
                <a:srgbClr val="0000FF"/>
              </a:solidFill>
            </a:endParaRPr>
          </a:p>
        </p:txBody>
      </p:sp>
      <p:sp>
        <p:nvSpPr>
          <p:cNvPr id="41" name="กล่องข้อความ 40"/>
          <p:cNvSpPr txBox="1"/>
          <p:nvPr/>
        </p:nvSpPr>
        <p:spPr>
          <a:xfrm>
            <a:off x="7236277" y="3356977"/>
            <a:ext cx="1442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00FF"/>
                </a:solidFill>
              </a:rPr>
              <a:t>ปลายทาง</a:t>
            </a:r>
            <a:endParaRPr lang="th-TH" sz="3200" b="1" dirty="0">
              <a:solidFill>
                <a:srgbClr val="0000FF"/>
              </a:solidFill>
            </a:endParaRPr>
          </a:p>
        </p:txBody>
      </p:sp>
      <p:sp>
        <p:nvSpPr>
          <p:cNvPr id="42" name="กล่องข้อความ 41"/>
          <p:cNvSpPr txBox="1"/>
          <p:nvPr/>
        </p:nvSpPr>
        <p:spPr>
          <a:xfrm>
            <a:off x="216718" y="1684250"/>
            <a:ext cx="27947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prstClr val="black"/>
                </a:solidFill>
              </a:rPr>
              <a:t>เกษตรผู้ผลิต</a:t>
            </a:r>
          </a:p>
          <a:p>
            <a:r>
              <a:rPr lang="th-TH" sz="2400" dirty="0" smtClean="0">
                <a:solidFill>
                  <a:prstClr val="black"/>
                </a:solidFill>
              </a:rPr>
              <a:t>เครือข่ายผู้ผลิต</a:t>
            </a:r>
          </a:p>
          <a:p>
            <a:r>
              <a:rPr lang="th-TH" sz="2400" dirty="0" smtClean="0">
                <a:solidFill>
                  <a:prstClr val="black"/>
                </a:solidFill>
              </a:rPr>
              <a:t>หน่วยงานสนับสนุน(ก.เกษตร)</a:t>
            </a:r>
          </a:p>
          <a:p>
            <a:endParaRPr lang="th-TH" sz="2400" dirty="0">
              <a:solidFill>
                <a:prstClr val="black"/>
              </a:solidFill>
            </a:endParaRPr>
          </a:p>
        </p:txBody>
      </p:sp>
      <p:sp>
        <p:nvSpPr>
          <p:cNvPr id="43" name="กล่องข้อความ 42"/>
          <p:cNvSpPr txBox="1"/>
          <p:nvPr/>
        </p:nvSpPr>
        <p:spPr>
          <a:xfrm>
            <a:off x="9863119" y="1394110"/>
            <a:ext cx="2324468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prstClr val="black"/>
                </a:solidFill>
              </a:rPr>
              <a:t>รายได้เกษตรกรเพิ่มขึ้น</a:t>
            </a:r>
          </a:p>
          <a:p>
            <a:r>
              <a:rPr lang="th-TH" sz="2400" dirty="0" smtClean="0">
                <a:solidFill>
                  <a:prstClr val="black"/>
                </a:solidFill>
              </a:rPr>
              <a:t>บริโภคอาหารปลอดภัย</a:t>
            </a:r>
          </a:p>
          <a:p>
            <a:r>
              <a:rPr lang="th-TH" sz="2400" dirty="0" smtClean="0">
                <a:solidFill>
                  <a:prstClr val="black"/>
                </a:solidFill>
              </a:rPr>
              <a:t>สุขภาพและคุณภาพชีวิตดี</a:t>
            </a:r>
            <a:endParaRPr lang="th-TH" sz="2400" dirty="0">
              <a:solidFill>
                <a:prstClr val="black"/>
              </a:solidFill>
            </a:endParaRPr>
          </a:p>
        </p:txBody>
      </p:sp>
      <p:sp>
        <p:nvSpPr>
          <p:cNvPr id="44" name="กล่องข้อความ 43"/>
          <p:cNvSpPr txBox="1"/>
          <p:nvPr/>
        </p:nvSpPr>
        <p:spPr>
          <a:xfrm>
            <a:off x="211733" y="5607070"/>
            <a:ext cx="27947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prstClr val="black"/>
                </a:solidFill>
              </a:rPr>
              <a:t>หน่วยงาน (4 ร)</a:t>
            </a:r>
          </a:p>
          <a:p>
            <a:r>
              <a:rPr lang="th-TH" sz="2400" dirty="0" smtClean="0">
                <a:solidFill>
                  <a:prstClr val="black"/>
                </a:solidFill>
              </a:rPr>
              <a:t>สัญญา</a:t>
            </a:r>
          </a:p>
          <a:p>
            <a:r>
              <a:rPr lang="th-TH" sz="2400" dirty="0" smtClean="0">
                <a:solidFill>
                  <a:prstClr val="black"/>
                </a:solidFill>
              </a:rPr>
              <a:t>เงินทุน</a:t>
            </a:r>
            <a:endParaRPr lang="th-TH" sz="2400" dirty="0">
              <a:solidFill>
                <a:prstClr val="black"/>
              </a:solidFill>
            </a:endParaRPr>
          </a:p>
        </p:txBody>
      </p:sp>
      <p:sp>
        <p:nvSpPr>
          <p:cNvPr id="45" name="กล่องข้อความ 44"/>
          <p:cNvSpPr txBox="1"/>
          <p:nvPr/>
        </p:nvSpPr>
        <p:spPr>
          <a:xfrm>
            <a:off x="894413" y="1243817"/>
            <a:ext cx="1108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2060"/>
                </a:solidFill>
              </a:rPr>
              <a:t>ต้นทาง</a:t>
            </a:r>
            <a:endParaRPr lang="th-TH" b="1" dirty="0">
              <a:solidFill>
                <a:srgbClr val="002060"/>
              </a:solidFill>
            </a:endParaRPr>
          </a:p>
        </p:txBody>
      </p:sp>
      <p:sp>
        <p:nvSpPr>
          <p:cNvPr id="46" name="กล่องข้อความ 45"/>
          <p:cNvSpPr txBox="1"/>
          <p:nvPr/>
        </p:nvSpPr>
        <p:spPr>
          <a:xfrm>
            <a:off x="170541" y="3215972"/>
            <a:ext cx="24960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prstClr val="black"/>
                </a:solidFill>
              </a:rPr>
              <a:t>ข้อมูล(การผลิต/การตลาด)</a:t>
            </a:r>
            <a:endParaRPr lang="th-TH" sz="2400" dirty="0">
              <a:solidFill>
                <a:prstClr val="black"/>
              </a:solidFill>
            </a:endParaRPr>
          </a:p>
          <a:p>
            <a:r>
              <a:rPr lang="th-TH" sz="2400" dirty="0" smtClean="0">
                <a:solidFill>
                  <a:prstClr val="black"/>
                </a:solidFill>
              </a:rPr>
              <a:t>คุณภาพมาตรฐาน</a:t>
            </a:r>
          </a:p>
          <a:p>
            <a:r>
              <a:rPr lang="th-TH" sz="2400" dirty="0" smtClean="0">
                <a:solidFill>
                  <a:prstClr val="black"/>
                </a:solidFill>
              </a:rPr>
              <a:t>หน่วยงาน/</a:t>
            </a:r>
            <a:r>
              <a:rPr lang="en-US" sz="2400" dirty="0" smtClean="0">
                <a:solidFill>
                  <a:prstClr val="black"/>
                </a:solidFill>
              </a:rPr>
              <a:t>MOU</a:t>
            </a:r>
            <a:endParaRPr lang="th-TH" sz="2400" dirty="0" smtClean="0">
              <a:solidFill>
                <a:prstClr val="black"/>
              </a:solidFill>
            </a:endParaRPr>
          </a:p>
          <a:p>
            <a:r>
              <a:rPr lang="th-TH" sz="2400" dirty="0" smtClean="0">
                <a:solidFill>
                  <a:prstClr val="black"/>
                </a:solidFill>
              </a:rPr>
              <a:t>ภาคี/ผู้นำ</a:t>
            </a:r>
          </a:p>
          <a:p>
            <a:r>
              <a:rPr lang="th-TH" sz="2400" dirty="0" smtClean="0">
                <a:solidFill>
                  <a:prstClr val="black"/>
                </a:solidFill>
              </a:rPr>
              <a:t>เครือข่ายผู้ประกอบการ</a:t>
            </a:r>
            <a:endParaRPr lang="th-TH" sz="2400" dirty="0">
              <a:solidFill>
                <a:prstClr val="black"/>
              </a:solidFill>
            </a:endParaRPr>
          </a:p>
        </p:txBody>
      </p:sp>
      <p:sp>
        <p:nvSpPr>
          <p:cNvPr id="47" name="กล่องข้อความ 46"/>
          <p:cNvSpPr txBox="1"/>
          <p:nvPr/>
        </p:nvSpPr>
        <p:spPr>
          <a:xfrm>
            <a:off x="8957393" y="2927688"/>
            <a:ext cx="1481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prstClr val="black"/>
                </a:solidFill>
              </a:rPr>
              <a:t>โรงพยาบาล</a:t>
            </a:r>
          </a:p>
          <a:p>
            <a:r>
              <a:rPr lang="th-TH" sz="2400" b="1" dirty="0" smtClean="0">
                <a:solidFill>
                  <a:prstClr val="black"/>
                </a:solidFill>
              </a:rPr>
              <a:t>โรงเรียน</a:t>
            </a:r>
          </a:p>
          <a:p>
            <a:r>
              <a:rPr lang="th-TH" sz="2400" b="1" dirty="0" smtClean="0">
                <a:solidFill>
                  <a:prstClr val="black"/>
                </a:solidFill>
              </a:rPr>
              <a:t>โรงแรมร้านอาหาร</a:t>
            </a:r>
            <a:endParaRPr lang="th-TH" sz="2400" b="1" dirty="0">
              <a:solidFill>
                <a:prstClr val="black"/>
              </a:solidFill>
            </a:endParaRPr>
          </a:p>
        </p:txBody>
      </p:sp>
      <p:sp>
        <p:nvSpPr>
          <p:cNvPr id="49" name="กล่องข้อความ 48"/>
          <p:cNvSpPr txBox="1"/>
          <p:nvPr/>
        </p:nvSpPr>
        <p:spPr>
          <a:xfrm>
            <a:off x="709771" y="2890677"/>
            <a:ext cx="1440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2060"/>
                </a:solidFill>
              </a:rPr>
              <a:t>กลางทาง</a:t>
            </a:r>
            <a:endParaRPr lang="th-TH" b="1" dirty="0">
              <a:solidFill>
                <a:srgbClr val="002060"/>
              </a:solidFill>
            </a:endParaRPr>
          </a:p>
        </p:txBody>
      </p:sp>
      <p:sp>
        <p:nvSpPr>
          <p:cNvPr id="50" name="กล่องข้อความ 49"/>
          <p:cNvSpPr txBox="1"/>
          <p:nvPr/>
        </p:nvSpPr>
        <p:spPr>
          <a:xfrm>
            <a:off x="721804" y="5259907"/>
            <a:ext cx="1440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2060"/>
                </a:solidFill>
              </a:rPr>
              <a:t>ปลายทาง</a:t>
            </a:r>
            <a:endParaRPr lang="th-TH" b="1" dirty="0">
              <a:solidFill>
                <a:srgbClr val="002060"/>
              </a:solidFill>
            </a:endParaRPr>
          </a:p>
        </p:txBody>
      </p:sp>
      <p:sp>
        <p:nvSpPr>
          <p:cNvPr id="51" name="กล่องข้อความ 50"/>
          <p:cNvSpPr txBox="1"/>
          <p:nvPr/>
        </p:nvSpPr>
        <p:spPr>
          <a:xfrm>
            <a:off x="9865216" y="4861129"/>
            <a:ext cx="2324468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prstClr val="black"/>
                </a:solidFill>
              </a:rPr>
              <a:t>เกิดผลกระทบวงกว้าง</a:t>
            </a:r>
            <a:r>
              <a:rPr lang="th-TH" sz="2400" dirty="0">
                <a:solidFill>
                  <a:prstClr val="black"/>
                </a:solidFill>
              </a:rPr>
              <a:t>แก้ไข</a:t>
            </a:r>
            <a:r>
              <a:rPr lang="th-TH" sz="2400" dirty="0" smtClean="0">
                <a:solidFill>
                  <a:prstClr val="black"/>
                </a:solidFill>
              </a:rPr>
              <a:t>ปัญหาชุมชน/สังคม</a:t>
            </a:r>
          </a:p>
          <a:p>
            <a:r>
              <a:rPr lang="th-TH" sz="2400" dirty="0" smtClean="0">
                <a:solidFill>
                  <a:prstClr val="black"/>
                </a:solidFill>
              </a:rPr>
              <a:t>เพิ่มมูลค่าเศรษฐกิจ </a:t>
            </a:r>
            <a:endParaRPr lang="th-TH" sz="2400" dirty="0">
              <a:solidFill>
                <a:prstClr val="black"/>
              </a:solidFill>
            </a:endParaRPr>
          </a:p>
        </p:txBody>
      </p:sp>
      <p:cxnSp>
        <p:nvCxnSpPr>
          <p:cNvPr id="59" name="ลูกศรเชื่อมต่อแบบตรง 58"/>
          <p:cNvCxnSpPr/>
          <p:nvPr/>
        </p:nvCxnSpPr>
        <p:spPr>
          <a:xfrm flipV="1">
            <a:off x="2903417" y="3872501"/>
            <a:ext cx="458299" cy="20537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ลูกศรเชื่อมต่อแบบตรง 60"/>
          <p:cNvCxnSpPr/>
          <p:nvPr/>
        </p:nvCxnSpPr>
        <p:spPr>
          <a:xfrm>
            <a:off x="2903417" y="2060620"/>
            <a:ext cx="445090" cy="13532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ลูกศรเชื่อมต่อแบบตรง 62"/>
          <p:cNvCxnSpPr/>
          <p:nvPr/>
        </p:nvCxnSpPr>
        <p:spPr>
          <a:xfrm>
            <a:off x="2903417" y="3631842"/>
            <a:ext cx="3163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ลูกศรขวาท้ายขีด 71"/>
          <p:cNvSpPr/>
          <p:nvPr/>
        </p:nvSpPr>
        <p:spPr>
          <a:xfrm rot="16200000">
            <a:off x="10889996" y="2572942"/>
            <a:ext cx="207512" cy="36163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73" name="ลูกศรขวาท้ายขีด 72"/>
          <p:cNvSpPr/>
          <p:nvPr/>
        </p:nvSpPr>
        <p:spPr>
          <a:xfrm rot="5400000">
            <a:off x="10918752" y="4410649"/>
            <a:ext cx="291758" cy="361639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75" name="กล่องข้อความ 74"/>
          <p:cNvSpPr txBox="1"/>
          <p:nvPr/>
        </p:nvSpPr>
        <p:spPr>
          <a:xfrm>
            <a:off x="5525392" y="2690622"/>
            <a:ext cx="1618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prstClr val="black"/>
                </a:solidFill>
              </a:rPr>
              <a:t>มท.</a:t>
            </a:r>
            <a:r>
              <a:rPr lang="th-TH" sz="2000" dirty="0" err="1" smtClean="0">
                <a:solidFill>
                  <a:prstClr val="black"/>
                </a:solidFill>
              </a:rPr>
              <a:t>พช</a:t>
            </a:r>
            <a:r>
              <a:rPr lang="th-TH" sz="2000" dirty="0" smtClean="0">
                <a:solidFill>
                  <a:prstClr val="black"/>
                </a:solidFill>
              </a:rPr>
              <a:t>.บ.ป</a:t>
            </a:r>
            <a:r>
              <a:rPr lang="th-TH" sz="2000" dirty="0" err="1" smtClean="0">
                <a:solidFill>
                  <a:prstClr val="black"/>
                </a:solidFill>
              </a:rPr>
              <a:t>ชร</a:t>
            </a:r>
            <a:r>
              <a:rPr lang="th-TH" sz="2000" dirty="0" smtClean="0">
                <a:solidFill>
                  <a:prstClr val="black"/>
                </a:solidFill>
              </a:rPr>
              <a:t>.</a:t>
            </a:r>
            <a:endParaRPr lang="th-TH" sz="2000" dirty="0">
              <a:solidFill>
                <a:prstClr val="black"/>
              </a:solidFill>
            </a:endParaRPr>
          </a:p>
        </p:txBody>
      </p:sp>
      <p:sp>
        <p:nvSpPr>
          <p:cNvPr id="76" name="กล่องข้อความ 75"/>
          <p:cNvSpPr txBox="1"/>
          <p:nvPr/>
        </p:nvSpPr>
        <p:spPr>
          <a:xfrm>
            <a:off x="7442213" y="2930723"/>
            <a:ext cx="976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prstClr val="black"/>
                </a:solidFill>
              </a:rPr>
              <a:t>สธ.รพ.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7" name="กล่องข้อความ 76"/>
          <p:cNvSpPr txBox="1"/>
          <p:nvPr/>
        </p:nvSpPr>
        <p:spPr>
          <a:xfrm>
            <a:off x="4136049" y="3035453"/>
            <a:ext cx="627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prstClr val="black"/>
                </a:solidFill>
              </a:rPr>
              <a:t>กษ.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78" name="กล่องข้อความ 77"/>
          <p:cNvSpPr txBox="1"/>
          <p:nvPr/>
        </p:nvSpPr>
        <p:spPr>
          <a:xfrm>
            <a:off x="7186952" y="2020866"/>
            <a:ext cx="1401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dirty="0" smtClean="0">
                <a:solidFill>
                  <a:prstClr val="black"/>
                </a:solidFill>
              </a:rPr>
              <a:t>รพ.ศูนย์ 117</a:t>
            </a:r>
          </a:p>
          <a:p>
            <a:pPr algn="ctr"/>
            <a:r>
              <a:rPr lang="th-TH" sz="1600" dirty="0" smtClean="0">
                <a:solidFill>
                  <a:prstClr val="black"/>
                </a:solidFill>
              </a:rPr>
              <a:t>รพ.ชุมชน 870</a:t>
            </a:r>
            <a:endParaRPr lang="th-TH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7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4" name="ลูกศรเชื่อมต่อแบบตรง 153"/>
          <p:cNvCxnSpPr/>
          <p:nvPr/>
        </p:nvCxnSpPr>
        <p:spPr>
          <a:xfrm flipV="1">
            <a:off x="3078151" y="5085570"/>
            <a:ext cx="481886" cy="24915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9" name="ลูกศรเชื่อมต่อแบบตรง 148"/>
          <p:cNvCxnSpPr/>
          <p:nvPr/>
        </p:nvCxnSpPr>
        <p:spPr>
          <a:xfrm flipV="1">
            <a:off x="4105402" y="1135451"/>
            <a:ext cx="2095797" cy="3615282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9" name="ลูกศรเชื่อมต่อแบบตรง 138"/>
          <p:cNvCxnSpPr/>
          <p:nvPr/>
        </p:nvCxnSpPr>
        <p:spPr>
          <a:xfrm>
            <a:off x="4378042" y="5158118"/>
            <a:ext cx="429669" cy="22292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1" name="ลูกศรเชื่อมต่อแบบตรง 140"/>
          <p:cNvCxnSpPr/>
          <p:nvPr/>
        </p:nvCxnSpPr>
        <p:spPr>
          <a:xfrm flipV="1">
            <a:off x="4424991" y="5622140"/>
            <a:ext cx="361536" cy="21455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8" name="สามเหลี่ยมหน้าจั่ว 10"/>
          <p:cNvSpPr/>
          <p:nvPr/>
        </p:nvSpPr>
        <p:spPr>
          <a:xfrm rot="16200000">
            <a:off x="8745483" y="3399383"/>
            <a:ext cx="1203310" cy="5738034"/>
          </a:xfrm>
          <a:custGeom>
            <a:avLst/>
            <a:gdLst>
              <a:gd name="connsiteX0" fmla="*/ 0 w 5517171"/>
              <a:gd name="connsiteY0" fmla="*/ 5410353 h 5410353"/>
              <a:gd name="connsiteX1" fmla="*/ 4436799 w 5517171"/>
              <a:gd name="connsiteY1" fmla="*/ 0 h 5410353"/>
              <a:gd name="connsiteX2" fmla="*/ 5517171 w 5517171"/>
              <a:gd name="connsiteY2" fmla="*/ 5410353 h 5410353"/>
              <a:gd name="connsiteX3" fmla="*/ 0 w 5517171"/>
              <a:gd name="connsiteY3" fmla="*/ 5410353 h 5410353"/>
              <a:gd name="connsiteX0" fmla="*/ 0 w 6549905"/>
              <a:gd name="connsiteY0" fmla="*/ 4108678 h 5410353"/>
              <a:gd name="connsiteX1" fmla="*/ 5469533 w 6549905"/>
              <a:gd name="connsiteY1" fmla="*/ 0 h 5410353"/>
              <a:gd name="connsiteX2" fmla="*/ 6549905 w 6549905"/>
              <a:gd name="connsiteY2" fmla="*/ 5410353 h 5410353"/>
              <a:gd name="connsiteX3" fmla="*/ 0 w 6549905"/>
              <a:gd name="connsiteY3" fmla="*/ 4108678 h 5410353"/>
              <a:gd name="connsiteX0" fmla="*/ 0 w 6603693"/>
              <a:gd name="connsiteY0" fmla="*/ 4108678 h 5560960"/>
              <a:gd name="connsiteX1" fmla="*/ 5469533 w 6603693"/>
              <a:gd name="connsiteY1" fmla="*/ 0 h 5560960"/>
              <a:gd name="connsiteX2" fmla="*/ 6603693 w 6603693"/>
              <a:gd name="connsiteY2" fmla="*/ 5560960 h 5560960"/>
              <a:gd name="connsiteX3" fmla="*/ 0 w 6603693"/>
              <a:gd name="connsiteY3" fmla="*/ 4108678 h 5560960"/>
              <a:gd name="connsiteX0" fmla="*/ 0 w 6635966"/>
              <a:gd name="connsiteY0" fmla="*/ 5421111 h 5560960"/>
              <a:gd name="connsiteX1" fmla="*/ 5501806 w 6635966"/>
              <a:gd name="connsiteY1" fmla="*/ 0 h 5560960"/>
              <a:gd name="connsiteX2" fmla="*/ 6635966 w 6635966"/>
              <a:gd name="connsiteY2" fmla="*/ 5560960 h 5560960"/>
              <a:gd name="connsiteX3" fmla="*/ 0 w 6635966"/>
              <a:gd name="connsiteY3" fmla="*/ 5421111 h 5560960"/>
              <a:gd name="connsiteX0" fmla="*/ 0 w 6646724"/>
              <a:gd name="connsiteY0" fmla="*/ 5421111 h 5431868"/>
              <a:gd name="connsiteX1" fmla="*/ 5501806 w 6646724"/>
              <a:gd name="connsiteY1" fmla="*/ 0 h 5431868"/>
              <a:gd name="connsiteX2" fmla="*/ 6646724 w 6646724"/>
              <a:gd name="connsiteY2" fmla="*/ 5431868 h 5431868"/>
              <a:gd name="connsiteX3" fmla="*/ 0 w 6646724"/>
              <a:gd name="connsiteY3" fmla="*/ 5421111 h 5431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724" h="5431868">
                <a:moveTo>
                  <a:pt x="0" y="5421111"/>
                </a:moveTo>
                <a:lnTo>
                  <a:pt x="5501806" y="0"/>
                </a:lnTo>
                <a:lnTo>
                  <a:pt x="6646724" y="5431868"/>
                </a:lnTo>
                <a:lnTo>
                  <a:pt x="0" y="5421111"/>
                </a:lnTo>
                <a:close/>
              </a:path>
            </a:pathLst>
          </a:custGeom>
          <a:solidFill>
            <a:srgbClr val="F9DF4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9" name="สามเหลี่ยมหน้าจั่ว 5"/>
          <p:cNvSpPr/>
          <p:nvPr/>
        </p:nvSpPr>
        <p:spPr>
          <a:xfrm>
            <a:off x="369662" y="5835790"/>
            <a:ext cx="11846493" cy="1014155"/>
          </a:xfrm>
          <a:custGeom>
            <a:avLst/>
            <a:gdLst>
              <a:gd name="connsiteX0" fmla="*/ 0 w 10165575"/>
              <a:gd name="connsiteY0" fmla="*/ 5362687 h 5362687"/>
              <a:gd name="connsiteX1" fmla="*/ 5082788 w 10165575"/>
              <a:gd name="connsiteY1" fmla="*/ 0 h 5362687"/>
              <a:gd name="connsiteX2" fmla="*/ 10165575 w 10165575"/>
              <a:gd name="connsiteY2" fmla="*/ 5362687 h 5362687"/>
              <a:gd name="connsiteX3" fmla="*/ 0 w 10165575"/>
              <a:gd name="connsiteY3" fmla="*/ 5362687 h 5362687"/>
              <a:gd name="connsiteX0" fmla="*/ 0 w 11101491"/>
              <a:gd name="connsiteY0" fmla="*/ 5362687 h 5362687"/>
              <a:gd name="connsiteX1" fmla="*/ 5082788 w 11101491"/>
              <a:gd name="connsiteY1" fmla="*/ 0 h 5362687"/>
              <a:gd name="connsiteX2" fmla="*/ 11101491 w 11101491"/>
              <a:gd name="connsiteY2" fmla="*/ 5362687 h 5362687"/>
              <a:gd name="connsiteX3" fmla="*/ 0 w 11101491"/>
              <a:gd name="connsiteY3" fmla="*/ 5362687 h 5362687"/>
              <a:gd name="connsiteX0" fmla="*/ 0 w 11488767"/>
              <a:gd name="connsiteY0" fmla="*/ 4824804 h 5362687"/>
              <a:gd name="connsiteX1" fmla="*/ 5470064 w 11488767"/>
              <a:gd name="connsiteY1" fmla="*/ 0 h 5362687"/>
              <a:gd name="connsiteX2" fmla="*/ 11488767 w 11488767"/>
              <a:gd name="connsiteY2" fmla="*/ 5362687 h 5362687"/>
              <a:gd name="connsiteX3" fmla="*/ 0 w 11488767"/>
              <a:gd name="connsiteY3" fmla="*/ 4824804 h 5362687"/>
              <a:gd name="connsiteX0" fmla="*/ 0 w 11488767"/>
              <a:gd name="connsiteY0" fmla="*/ 4824804 h 5362687"/>
              <a:gd name="connsiteX1" fmla="*/ 5470064 w 11488767"/>
              <a:gd name="connsiteY1" fmla="*/ 0 h 5362687"/>
              <a:gd name="connsiteX2" fmla="*/ 11488767 w 11488767"/>
              <a:gd name="connsiteY2" fmla="*/ 5362687 h 5362687"/>
              <a:gd name="connsiteX3" fmla="*/ 7590913 w 11488767"/>
              <a:gd name="connsiteY3" fmla="*/ 5314640 h 5362687"/>
              <a:gd name="connsiteX4" fmla="*/ 0 w 11488767"/>
              <a:gd name="connsiteY4" fmla="*/ 4824804 h 5362687"/>
              <a:gd name="connsiteX0" fmla="*/ 0 w 11488767"/>
              <a:gd name="connsiteY0" fmla="*/ 4711514 h 5249397"/>
              <a:gd name="connsiteX1" fmla="*/ 6766118 w 11488767"/>
              <a:gd name="connsiteY1" fmla="*/ 0 h 5249397"/>
              <a:gd name="connsiteX2" fmla="*/ 11488767 w 11488767"/>
              <a:gd name="connsiteY2" fmla="*/ 5249397 h 5249397"/>
              <a:gd name="connsiteX3" fmla="*/ 7590913 w 11488767"/>
              <a:gd name="connsiteY3" fmla="*/ 5201350 h 5249397"/>
              <a:gd name="connsiteX4" fmla="*/ 0 w 11488767"/>
              <a:gd name="connsiteY4" fmla="*/ 4711514 h 5249397"/>
              <a:gd name="connsiteX0" fmla="*/ 0 w 13004904"/>
              <a:gd name="connsiteY0" fmla="*/ 4711514 h 5300892"/>
              <a:gd name="connsiteX1" fmla="*/ 6766118 w 13004904"/>
              <a:gd name="connsiteY1" fmla="*/ 0 h 5300892"/>
              <a:gd name="connsiteX2" fmla="*/ 13004904 w 13004904"/>
              <a:gd name="connsiteY2" fmla="*/ 5300892 h 5300892"/>
              <a:gd name="connsiteX3" fmla="*/ 7590913 w 13004904"/>
              <a:gd name="connsiteY3" fmla="*/ 5201350 h 5300892"/>
              <a:gd name="connsiteX4" fmla="*/ 0 w 13004904"/>
              <a:gd name="connsiteY4" fmla="*/ 4711514 h 530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04904" h="5300892">
                <a:moveTo>
                  <a:pt x="0" y="4711514"/>
                </a:moveTo>
                <a:lnTo>
                  <a:pt x="6766118" y="0"/>
                </a:lnTo>
                <a:lnTo>
                  <a:pt x="13004904" y="5300892"/>
                </a:lnTo>
                <a:cubicBezTo>
                  <a:pt x="11709205" y="5231493"/>
                  <a:pt x="8886612" y="5270749"/>
                  <a:pt x="7590913" y="5201350"/>
                </a:cubicBezTo>
                <a:lnTo>
                  <a:pt x="0" y="4711514"/>
                </a:lnTo>
                <a:close/>
              </a:path>
            </a:pathLst>
          </a:custGeom>
          <a:solidFill>
            <a:srgbClr val="FFCF05"/>
          </a:solidFill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0" name="สามเหลี่ยมมุมฉาก 69"/>
          <p:cNvSpPr/>
          <p:nvPr/>
        </p:nvSpPr>
        <p:spPr>
          <a:xfrm>
            <a:off x="1" y="6505505"/>
            <a:ext cx="8594240" cy="348880"/>
          </a:xfrm>
          <a:prstGeom prst="rtTriangl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0" name="กลุ่ม 9"/>
          <p:cNvGrpSpPr/>
          <p:nvPr/>
        </p:nvGrpSpPr>
        <p:grpSpPr>
          <a:xfrm>
            <a:off x="10675623" y="80408"/>
            <a:ext cx="1438676" cy="1332000"/>
            <a:chOff x="2643234" y="1803787"/>
            <a:chExt cx="1715289" cy="1584608"/>
          </a:xfrm>
        </p:grpSpPr>
        <p:pic>
          <p:nvPicPr>
            <p:cNvPr id="9" name="รูปภาพ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3025" y="1803787"/>
              <a:ext cx="1602412" cy="1584608"/>
            </a:xfrm>
            <a:prstGeom prst="rect">
              <a:avLst/>
            </a:prstGeom>
          </p:spPr>
        </p:pic>
        <p:sp>
          <p:nvSpPr>
            <p:cNvPr id="22" name="สี่เหลี่ยมผืนผ้ามุมมน 21"/>
            <p:cNvSpPr/>
            <p:nvPr/>
          </p:nvSpPr>
          <p:spPr>
            <a:xfrm>
              <a:off x="2643234" y="2303053"/>
              <a:ext cx="1715289" cy="59609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อาหารปลอดภัย </a:t>
              </a:r>
            </a:p>
            <a:p>
              <a:pPr lvl="0"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ผัก ผลไม้ ข้าว</a:t>
              </a:r>
              <a:endParaRPr lang="th-TH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4" name="สี่เหลี่ยมผืนผ้า 23"/>
          <p:cNvSpPr/>
          <p:nvPr/>
        </p:nvSpPr>
        <p:spPr>
          <a:xfrm>
            <a:off x="7125519" y="6248913"/>
            <a:ext cx="48967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จังหวัดนครสวรรค์ พิษณุโลก เพชรบูรณ์ และจังหวัดเชียงใหม่</a:t>
            </a:r>
            <a:endParaRPr lang="th-TH" sz="2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1" name="สี่เหลี่ยมผืนผ้า 30"/>
          <p:cNvSpPr/>
          <p:nvPr/>
        </p:nvSpPr>
        <p:spPr>
          <a:xfrm>
            <a:off x="319476" y="103481"/>
            <a:ext cx="52881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KM Model</a:t>
            </a:r>
            <a:r>
              <a:rPr lang="th-TH" sz="3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การขับเคลื่อนอาหารปลอดภัย</a:t>
            </a:r>
          </a:p>
        </p:txBody>
      </p:sp>
      <p:grpSp>
        <p:nvGrpSpPr>
          <p:cNvPr id="2" name="กลุ่ม 1"/>
          <p:cNvGrpSpPr/>
          <p:nvPr/>
        </p:nvGrpSpPr>
        <p:grpSpPr>
          <a:xfrm>
            <a:off x="223878" y="2151540"/>
            <a:ext cx="4368998" cy="1324590"/>
            <a:chOff x="235523" y="2101000"/>
            <a:chExt cx="4368998" cy="1324590"/>
          </a:xfrm>
        </p:grpSpPr>
        <p:grpSp>
          <p:nvGrpSpPr>
            <p:cNvPr id="25" name="กลุ่ม 24"/>
            <p:cNvGrpSpPr/>
            <p:nvPr/>
          </p:nvGrpSpPr>
          <p:grpSpPr>
            <a:xfrm>
              <a:off x="2771761" y="2374306"/>
              <a:ext cx="1832760" cy="763333"/>
              <a:chOff x="592450" y="6023588"/>
              <a:chExt cx="1832760" cy="763333"/>
            </a:xfrm>
          </p:grpSpPr>
          <p:pic>
            <p:nvPicPr>
              <p:cNvPr id="27" name="รูปภาพ 26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8424" y="6251206"/>
                <a:ext cx="550001" cy="396000"/>
              </a:xfrm>
              <a:prstGeom prst="rect">
                <a:avLst/>
              </a:prstGeom>
            </p:spPr>
          </p:pic>
          <p:pic>
            <p:nvPicPr>
              <p:cNvPr id="28" name="รูปภาพ 27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2450" y="6124037"/>
                <a:ext cx="439455" cy="576000"/>
              </a:xfrm>
              <a:prstGeom prst="rect">
                <a:avLst/>
              </a:prstGeom>
            </p:spPr>
          </p:pic>
          <p:pic>
            <p:nvPicPr>
              <p:cNvPr id="29" name="รูปภาพ 28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088903">
                <a:off x="1476219" y="6125201"/>
                <a:ext cx="563226" cy="360000"/>
              </a:xfrm>
              <a:prstGeom prst="rect">
                <a:avLst/>
              </a:prstGeom>
            </p:spPr>
          </p:pic>
          <p:pic>
            <p:nvPicPr>
              <p:cNvPr id="30" name="รูปภาพ 29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0069" y="6102921"/>
                <a:ext cx="685141" cy="684000"/>
              </a:xfrm>
              <a:prstGeom prst="rect">
                <a:avLst/>
              </a:prstGeom>
            </p:spPr>
          </p:pic>
        </p:grpSp>
        <p:grpSp>
          <p:nvGrpSpPr>
            <p:cNvPr id="118" name="กลุ่ม 117"/>
            <p:cNvGrpSpPr/>
            <p:nvPr/>
          </p:nvGrpSpPr>
          <p:grpSpPr>
            <a:xfrm>
              <a:off x="235523" y="2101000"/>
              <a:ext cx="3620115" cy="1324590"/>
              <a:chOff x="6961684" y="1174680"/>
              <a:chExt cx="3620115" cy="1324590"/>
            </a:xfrm>
          </p:grpSpPr>
          <p:sp>
            <p:nvSpPr>
              <p:cNvPr id="43" name="สี่เหลี่ยมผืนผ้า 42"/>
              <p:cNvSpPr/>
              <p:nvPr/>
            </p:nvSpPr>
            <p:spPr>
              <a:xfrm>
                <a:off x="7728240" y="1575940"/>
                <a:ext cx="2853559" cy="923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lvl="1" indent="-180000">
                  <a:buFont typeface="Arial" panose="020B0604020202020204" pitchFamily="34" charset="0"/>
                  <a:buChar char="•"/>
                </a:pPr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เกษตรกรผู้ผลิต</a:t>
                </a:r>
                <a:endParaRPr lang="th-TH" sz="1800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  <a:p>
                <a:pPr marL="0" lvl="1" indent="-180000">
                  <a:buFont typeface="Arial" panose="020B0604020202020204" pitchFamily="34" charset="0"/>
                  <a:buChar char="•"/>
                </a:pPr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กระบวนการตรวจสอบ </a:t>
                </a:r>
              </a:p>
              <a:p>
                <a:pPr marL="457200" lvl="2" indent="-180000">
                  <a:buFont typeface="Arial" panose="020B0604020202020204" pitchFamily="34" charset="0"/>
                  <a:buChar char="•"/>
                </a:pPr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ระดับผักปลอดภัย และระดับการผลิต</a:t>
                </a:r>
              </a:p>
            </p:txBody>
          </p:sp>
          <p:sp>
            <p:nvSpPr>
              <p:cNvPr id="105" name="สี่เหลี่ยมผืนผ้ามุมมน 104"/>
              <p:cNvSpPr/>
              <p:nvPr/>
            </p:nvSpPr>
            <p:spPr>
              <a:xfrm>
                <a:off x="7478564" y="1174680"/>
                <a:ext cx="1019592" cy="510778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/>
                <a:r>
                  <a:rPr lang="th-TH" sz="24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จำแนก</a:t>
                </a:r>
              </a:p>
            </p:txBody>
          </p:sp>
          <p:pic>
            <p:nvPicPr>
              <p:cNvPr id="106" name="รูปภาพ 105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61684" y="1408846"/>
                <a:ext cx="428936" cy="432000"/>
              </a:xfrm>
              <a:prstGeom prst="rect">
                <a:avLst/>
              </a:prstGeom>
            </p:spPr>
          </p:pic>
        </p:grpSp>
      </p:grpSp>
      <p:grpSp>
        <p:nvGrpSpPr>
          <p:cNvPr id="120" name="กลุ่ม 119"/>
          <p:cNvGrpSpPr/>
          <p:nvPr/>
        </p:nvGrpSpPr>
        <p:grpSpPr>
          <a:xfrm>
            <a:off x="6136319" y="624673"/>
            <a:ext cx="4440340" cy="1148746"/>
            <a:chOff x="6966832" y="2225477"/>
            <a:chExt cx="4440340" cy="1148746"/>
          </a:xfrm>
        </p:grpSpPr>
        <p:pic>
          <p:nvPicPr>
            <p:cNvPr id="102" name="รูปภาพ 101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6832" y="2381811"/>
              <a:ext cx="395053" cy="432000"/>
            </a:xfrm>
            <a:prstGeom prst="rect">
              <a:avLst/>
            </a:prstGeom>
          </p:spPr>
        </p:pic>
        <p:sp>
          <p:nvSpPr>
            <p:cNvPr id="103" name="สี่เหลี่ยมผืนผ้า 102"/>
            <p:cNvSpPr/>
            <p:nvPr/>
          </p:nvSpPr>
          <p:spPr>
            <a:xfrm>
              <a:off x="7668403" y="2677111"/>
              <a:ext cx="161408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lvl="1" indent="-180000">
                <a:buFont typeface="Arial" panose="020B0604020202020204" pitchFamily="34" charset="0"/>
                <a:buChar char="•"/>
              </a:pPr>
              <a:r>
                <a:rPr lang="th-TH" sz="1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ผู้ผลิต + ประชารัฐ</a:t>
              </a:r>
              <a:endParaRPr lang="th-TH" sz="18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lvl="1" indent="-180000">
                <a:buFont typeface="Arial" panose="020B0604020202020204" pitchFamily="34" charset="0"/>
                <a:buChar char="•"/>
              </a:pPr>
              <a:r>
                <a:rPr lang="th-TH" sz="1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ประชารัฐ + ผู้ซื้อ</a:t>
              </a:r>
              <a:endParaRPr lang="th-TH" sz="18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04" name="สี่เหลี่ยมผืนผ้ามุมมน 103"/>
            <p:cNvSpPr/>
            <p:nvPr/>
          </p:nvSpPr>
          <p:spPr>
            <a:xfrm>
              <a:off x="7346804" y="2225477"/>
              <a:ext cx="2482647" cy="51077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th-TH" sz="24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สร้างข้อตกลงร่วมกัน</a:t>
              </a:r>
            </a:p>
          </p:txBody>
        </p:sp>
        <p:sp>
          <p:nvSpPr>
            <p:cNvPr id="111" name="สี่เหลี่ยมผืนผ้ามุมมน 110"/>
            <p:cNvSpPr/>
            <p:nvPr/>
          </p:nvSpPr>
          <p:spPr>
            <a:xfrm>
              <a:off x="9597283" y="2659134"/>
              <a:ext cx="1809889" cy="71508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th-TH" sz="18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รู้ร่วมกัน มี</a:t>
              </a:r>
              <a:r>
                <a:rPr lang="th-TH" sz="1800" b="1" dirty="0" err="1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ธรรมาภิ</a:t>
              </a:r>
              <a:r>
                <a:rPr lang="th-TH" sz="18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บาล ความโปร่งใส</a:t>
              </a:r>
              <a:endPara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cxnSp>
          <p:nvCxnSpPr>
            <p:cNvPr id="112" name="ลูกศรเชื่อมต่อแบบตรง 111"/>
            <p:cNvCxnSpPr/>
            <p:nvPr/>
          </p:nvCxnSpPr>
          <p:spPr>
            <a:xfrm>
              <a:off x="9117164" y="3000276"/>
              <a:ext cx="381327" cy="0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7" name="กลุ่ม 116"/>
          <p:cNvGrpSpPr/>
          <p:nvPr/>
        </p:nvGrpSpPr>
        <p:grpSpPr>
          <a:xfrm>
            <a:off x="216966" y="731632"/>
            <a:ext cx="3816687" cy="1558978"/>
            <a:chOff x="182753" y="1017862"/>
            <a:chExt cx="3816687" cy="1558978"/>
          </a:xfrm>
        </p:grpSpPr>
        <p:sp>
          <p:nvSpPr>
            <p:cNvPr id="38" name="สี่เหลี่ยมผืนผ้า 37"/>
            <p:cNvSpPr/>
            <p:nvPr/>
          </p:nvSpPr>
          <p:spPr>
            <a:xfrm>
              <a:off x="633940" y="1376511"/>
              <a:ext cx="3365500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0" lvl="1" indent="-180000">
                <a:buFont typeface="Arial" panose="020B0604020202020204" pitchFamily="34" charset="0"/>
                <a:buChar char="•"/>
              </a:pPr>
              <a:r>
                <a:rPr lang="th-TH" sz="1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วิเคราะห์สถานการณ์ตลาด ปริมาณความต้องการ</a:t>
              </a:r>
              <a:endParaRPr lang="th-TH" sz="18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lvl="1"/>
              <a:r>
                <a:rPr lang="th-TH" sz="1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วิเคราะห์สภาพปัญหา กลุ่มเป้าหมาย</a:t>
              </a:r>
            </a:p>
            <a:p>
              <a:pPr marL="0" lvl="1" indent="-180000">
                <a:buFont typeface="Arial" panose="020B0604020202020204" pitchFamily="34" charset="0"/>
                <a:buChar char="•"/>
              </a:pPr>
              <a:r>
                <a:rPr lang="th-TH" sz="1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ผู้มีส่วนเกี่ยวข้อง ใครได้ประโยชน์ ทัศนคติ</a:t>
              </a:r>
            </a:p>
            <a:p>
              <a:pPr marL="0" lvl="1" indent="-180000">
                <a:buFont typeface="Arial" panose="020B0604020202020204" pitchFamily="34" charset="0"/>
                <a:buChar char="•"/>
              </a:pPr>
              <a:r>
                <a:rPr lang="th-TH" sz="18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วิธีการเข้าถึง</a:t>
              </a:r>
            </a:p>
          </p:txBody>
        </p:sp>
        <p:sp>
          <p:nvSpPr>
            <p:cNvPr id="115" name="สี่เหลี่ยมผืนผ้ามุมมน 114"/>
            <p:cNvSpPr/>
            <p:nvPr/>
          </p:nvSpPr>
          <p:spPr>
            <a:xfrm>
              <a:off x="624791" y="1017862"/>
              <a:ext cx="1019592" cy="51077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th-TH" sz="24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ศึกษา</a:t>
              </a:r>
            </a:p>
          </p:txBody>
        </p:sp>
        <p:pic>
          <p:nvPicPr>
            <p:cNvPr id="116" name="รูปภาพ 115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753" y="1154483"/>
              <a:ext cx="401791" cy="432000"/>
            </a:xfrm>
            <a:prstGeom prst="rect">
              <a:avLst/>
            </a:prstGeom>
          </p:spPr>
        </p:pic>
      </p:grpSp>
      <p:grpSp>
        <p:nvGrpSpPr>
          <p:cNvPr id="179" name="กลุ่ม 178"/>
          <p:cNvGrpSpPr/>
          <p:nvPr/>
        </p:nvGrpSpPr>
        <p:grpSpPr>
          <a:xfrm>
            <a:off x="165344" y="3395220"/>
            <a:ext cx="4884515" cy="1442079"/>
            <a:chOff x="189958" y="3176324"/>
            <a:chExt cx="4884515" cy="1442079"/>
          </a:xfrm>
        </p:grpSpPr>
        <p:grpSp>
          <p:nvGrpSpPr>
            <p:cNvPr id="46" name="กลุ่ม 45"/>
            <p:cNvGrpSpPr/>
            <p:nvPr/>
          </p:nvGrpSpPr>
          <p:grpSpPr>
            <a:xfrm>
              <a:off x="254832" y="3176324"/>
              <a:ext cx="4819641" cy="993900"/>
              <a:chOff x="103330" y="3532705"/>
              <a:chExt cx="5445830" cy="993900"/>
            </a:xfrm>
          </p:grpSpPr>
          <p:pic>
            <p:nvPicPr>
              <p:cNvPr id="44" name="รูปภาพ 43"/>
              <p:cNvPicPr>
                <a:picLocks noChangeAspect="1"/>
              </p:cNvPicPr>
              <p:nvPr/>
            </p:nvPicPr>
            <p:blipFill>
              <a:blip r:embed="rId10" cstate="print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330" y="3618646"/>
                <a:ext cx="477502" cy="432000"/>
              </a:xfrm>
              <a:prstGeom prst="rect">
                <a:avLst/>
              </a:prstGeom>
            </p:spPr>
          </p:pic>
          <p:sp>
            <p:nvSpPr>
              <p:cNvPr id="45" name="สี่เหลี่ยมผืนผ้ามุมมน 44"/>
              <p:cNvSpPr/>
              <p:nvPr/>
            </p:nvSpPr>
            <p:spPr>
              <a:xfrm>
                <a:off x="585553" y="3532705"/>
                <a:ext cx="3652937" cy="476726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/>
                <a:r>
                  <a:rPr lang="th-TH" sz="22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กระบวนการสร้างความรู้ความเข้าใจ</a:t>
                </a:r>
              </a:p>
            </p:txBody>
          </p:sp>
          <p:sp>
            <p:nvSpPr>
              <p:cNvPr id="47" name="สี่เหลี่ยมผืนผ้า 46"/>
              <p:cNvSpPr/>
              <p:nvPr/>
            </p:nvSpPr>
            <p:spPr>
              <a:xfrm>
                <a:off x="693009" y="3880274"/>
                <a:ext cx="4856151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lvl="1" indent="-180000">
                  <a:buFont typeface="Arial" panose="020B0604020202020204" pitchFamily="34" charset="0"/>
                  <a:buChar char="•"/>
                </a:pPr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ระหว่างความต้องการตลาดกับผู้ผลิตสินค้า </a:t>
                </a:r>
              </a:p>
              <a:p>
                <a:pPr marL="0" lvl="1"/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โดยประชารัฐเป็นตัวกลาง ในด้านต่างๆ ดังนี้</a:t>
                </a:r>
              </a:p>
            </p:txBody>
          </p:sp>
        </p:grpSp>
        <p:sp>
          <p:nvSpPr>
            <p:cNvPr id="151" name="สี่เหลี่ยมผืนผ้ามุมมน 150"/>
            <p:cNvSpPr/>
            <p:nvPr/>
          </p:nvSpPr>
          <p:spPr>
            <a:xfrm>
              <a:off x="189958" y="4209780"/>
              <a:ext cx="992214" cy="408623"/>
            </a:xfrm>
            <a:prstGeom prst="roundRect">
              <a:avLst/>
            </a:prstGeom>
            <a:solidFill>
              <a:srgbClr val="BCF298"/>
            </a:solidFill>
            <a:ln>
              <a:solidFill>
                <a:schemeClr val="tx1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th-TH" sz="18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แหล่งผลิต</a:t>
              </a:r>
              <a:endPara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2" name="สี่เหลี่ยมผืนผ้ามุมมน 151"/>
            <p:cNvSpPr/>
            <p:nvPr/>
          </p:nvSpPr>
          <p:spPr>
            <a:xfrm>
              <a:off x="2429136" y="4209780"/>
              <a:ext cx="1124423" cy="408623"/>
            </a:xfrm>
            <a:prstGeom prst="roundRect">
              <a:avLst/>
            </a:prstGeom>
            <a:solidFill>
              <a:srgbClr val="BCF298"/>
            </a:solidFill>
            <a:ln>
              <a:solidFill>
                <a:schemeClr val="tx1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th-TH" sz="18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คุณภาพสินค้า</a:t>
              </a:r>
              <a:endPara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3" name="สี่เหลี่ยมผืนผ้ามุมมน 152"/>
            <p:cNvSpPr/>
            <p:nvPr/>
          </p:nvSpPr>
          <p:spPr>
            <a:xfrm>
              <a:off x="1333094" y="4209780"/>
              <a:ext cx="907647" cy="408623"/>
            </a:xfrm>
            <a:prstGeom prst="roundRect">
              <a:avLst/>
            </a:prstGeom>
            <a:solidFill>
              <a:srgbClr val="BCF298"/>
            </a:solidFill>
            <a:ln>
              <a:solidFill>
                <a:schemeClr val="tx1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th-TH" sz="18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ราคา</a:t>
              </a:r>
              <a:endParaRPr lang="th-TH" sz="1600" b="1" dirty="0" smtClean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5" name="กลุ่ม 4"/>
          <p:cNvGrpSpPr/>
          <p:nvPr/>
        </p:nvGrpSpPr>
        <p:grpSpPr>
          <a:xfrm>
            <a:off x="6120638" y="1976564"/>
            <a:ext cx="5901619" cy="2671256"/>
            <a:chOff x="6120638" y="1811776"/>
            <a:chExt cx="5901619" cy="2671256"/>
          </a:xfrm>
        </p:grpSpPr>
        <p:grpSp>
          <p:nvGrpSpPr>
            <p:cNvPr id="135" name="กลุ่ม 134"/>
            <p:cNvGrpSpPr/>
            <p:nvPr/>
          </p:nvGrpSpPr>
          <p:grpSpPr>
            <a:xfrm>
              <a:off x="6120638" y="1811776"/>
              <a:ext cx="5688458" cy="1376660"/>
              <a:chOff x="6958325" y="2997722"/>
              <a:chExt cx="5688458" cy="1376660"/>
            </a:xfrm>
          </p:grpSpPr>
          <p:pic>
            <p:nvPicPr>
              <p:cNvPr id="121" name="รูปภาพ 120"/>
              <p:cNvPicPr>
                <a:picLocks noChangeAspect="1"/>
              </p:cNvPicPr>
              <p:nvPr/>
            </p:nvPicPr>
            <p:blipFill>
              <a:blip r:embed="rId11" cstate="print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8325" y="3226965"/>
                <a:ext cx="403007" cy="432000"/>
              </a:xfrm>
              <a:prstGeom prst="rect">
                <a:avLst/>
              </a:prstGeom>
            </p:spPr>
          </p:pic>
          <p:sp>
            <p:nvSpPr>
              <p:cNvPr id="122" name="สี่เหลี่ยมผืนผ้ามุมมน 121"/>
              <p:cNvSpPr/>
              <p:nvPr/>
            </p:nvSpPr>
            <p:spPr>
              <a:xfrm>
                <a:off x="7359314" y="3155164"/>
                <a:ext cx="1834862" cy="510778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/>
                <a:r>
                  <a:rPr lang="th-TH" sz="24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ปฏิบัติตามข้อตกลง</a:t>
                </a:r>
              </a:p>
            </p:txBody>
          </p:sp>
          <p:sp>
            <p:nvSpPr>
              <p:cNvPr id="123" name="สี่เหลี่ยมผืนผ้ามุมมน 122"/>
              <p:cNvSpPr/>
              <p:nvPr/>
            </p:nvSpPr>
            <p:spPr>
              <a:xfrm>
                <a:off x="7478965" y="3672308"/>
                <a:ext cx="1448761" cy="442674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180000" lvl="0" indent="-180000">
                  <a:buFont typeface="Arial" panose="020B0604020202020204" pitchFamily="34" charset="0"/>
                  <a:buChar char="•"/>
                </a:pPr>
                <a:r>
                  <a:rPr lang="th-TH" sz="20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จัดส่งทุกวัน</a:t>
                </a:r>
              </a:p>
            </p:txBody>
          </p:sp>
          <p:sp>
            <p:nvSpPr>
              <p:cNvPr id="124" name="สี่เหลี่ยมผืนผ้ามุมมน 123"/>
              <p:cNvSpPr/>
              <p:nvPr/>
            </p:nvSpPr>
            <p:spPr>
              <a:xfrm>
                <a:off x="9144502" y="3435114"/>
                <a:ext cx="1106297" cy="408623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การตรวจสอบ</a:t>
                </a:r>
                <a:endParaRPr lang="th-TH" sz="1600" dirty="0" smtClean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25" name="สี่เหลี่ยมผืนผ้ามุมมน 124"/>
              <p:cNvSpPr/>
              <p:nvPr/>
            </p:nvSpPr>
            <p:spPr>
              <a:xfrm>
                <a:off x="9153486" y="3965759"/>
                <a:ext cx="1097313" cy="408623"/>
              </a:xfrm>
              <a:prstGeom prst="roundRect">
                <a:avLst/>
              </a:prstGeom>
              <a:solidFill>
                <a:srgbClr val="FFDC47"/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การตรวจรับ</a:t>
                </a:r>
                <a:endParaRPr lang="th-TH" sz="1600" dirty="0" smtClean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cxnSp>
            <p:nvCxnSpPr>
              <p:cNvPr id="127" name="ลูกศรเชื่อมต่อแบบตรง 126"/>
              <p:cNvCxnSpPr/>
              <p:nvPr/>
            </p:nvCxnSpPr>
            <p:spPr>
              <a:xfrm>
                <a:off x="8716837" y="4041828"/>
                <a:ext cx="377991" cy="214413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28" name="ลูกศรเชื่อมต่อแบบตรง 127"/>
              <p:cNvCxnSpPr/>
              <p:nvPr/>
            </p:nvCxnSpPr>
            <p:spPr>
              <a:xfrm flipV="1">
                <a:off x="8733292" y="3680027"/>
                <a:ext cx="361536" cy="21455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32" name="สี่เหลี่ยมผืนผ้า 131"/>
              <p:cNvSpPr/>
              <p:nvPr/>
            </p:nvSpPr>
            <p:spPr>
              <a:xfrm>
                <a:off x="9255651" y="3005793"/>
                <a:ext cx="88678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th-TH" sz="20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ผ่านระบบ</a:t>
                </a:r>
                <a:endParaRPr lang="th-TH" sz="2000" dirty="0"/>
              </a:p>
            </p:txBody>
          </p:sp>
          <p:sp>
            <p:nvSpPr>
              <p:cNvPr id="133" name="สี่เหลี่ยมผืนผ้ามุมมน 132"/>
              <p:cNvSpPr/>
              <p:nvPr/>
            </p:nvSpPr>
            <p:spPr>
              <a:xfrm>
                <a:off x="10590743" y="2997722"/>
                <a:ext cx="2056040" cy="374571"/>
              </a:xfrm>
              <a:prstGeom prst="roundRect">
                <a:avLst/>
              </a:prstGeom>
              <a:solidFill>
                <a:srgbClr val="ABEE7E"/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th-TH" sz="16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นักโภชนาการ </a:t>
                </a:r>
                <a:r>
                  <a:rPr lang="th-TH" sz="1600" b="1" dirty="0" err="1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ร.พ</a:t>
                </a:r>
                <a:r>
                  <a:rPr lang="th-TH" sz="16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.และ </a:t>
                </a:r>
                <a:r>
                  <a:rPr lang="en-GB" sz="16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3</a:t>
                </a:r>
                <a:r>
                  <a:rPr lang="th-TH" sz="16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ฝ่าย</a:t>
                </a:r>
                <a:endParaRPr lang="th-TH" sz="1200" b="1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cxnSp>
            <p:nvCxnSpPr>
              <p:cNvPr id="134" name="ลูกศรเชื่อมต่อแบบตรง 133"/>
              <p:cNvCxnSpPr/>
              <p:nvPr/>
            </p:nvCxnSpPr>
            <p:spPr>
              <a:xfrm>
                <a:off x="10343471" y="3914366"/>
                <a:ext cx="288000" cy="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กลุ่ม 177"/>
            <p:cNvGrpSpPr/>
            <p:nvPr/>
          </p:nvGrpSpPr>
          <p:grpSpPr>
            <a:xfrm>
              <a:off x="6615833" y="3186342"/>
              <a:ext cx="5406424" cy="1296690"/>
              <a:chOff x="6606243" y="2972483"/>
              <a:chExt cx="5406424" cy="1296690"/>
            </a:xfrm>
          </p:grpSpPr>
          <p:grpSp>
            <p:nvGrpSpPr>
              <p:cNvPr id="158" name="กลุ่ม 157"/>
              <p:cNvGrpSpPr/>
              <p:nvPr/>
            </p:nvGrpSpPr>
            <p:grpSpPr>
              <a:xfrm>
                <a:off x="6606243" y="2972483"/>
                <a:ext cx="2139722" cy="1296690"/>
                <a:chOff x="7447548" y="4701194"/>
                <a:chExt cx="1614083" cy="1296690"/>
              </a:xfrm>
            </p:grpSpPr>
            <p:sp>
              <p:nvSpPr>
                <p:cNvPr id="142" name="สี่เหลี่ยมผืนผ้ามุมมน 141"/>
                <p:cNvSpPr/>
                <p:nvPr/>
              </p:nvSpPr>
              <p:spPr>
                <a:xfrm>
                  <a:off x="7462052" y="4701194"/>
                  <a:ext cx="1436360" cy="442674"/>
                </a:xfrm>
                <a:prstGeom prst="round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marL="180000" lvl="0" indent="-180000">
                    <a:buFont typeface="Arial" panose="020B0604020202020204" pitchFamily="34" charset="0"/>
                    <a:buChar char="•"/>
                  </a:pPr>
                  <a:r>
                    <a:rPr lang="th-TH" sz="2000" b="1" dirty="0" smtClean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การเบิกจ่ายเงิน</a:t>
                  </a:r>
                </a:p>
              </p:txBody>
            </p:sp>
            <p:sp>
              <p:nvSpPr>
                <p:cNvPr id="148" name="สี่เหลี่ยมผืนผ้า 147"/>
                <p:cNvSpPr/>
                <p:nvPr/>
              </p:nvSpPr>
              <p:spPr>
                <a:xfrm>
                  <a:off x="7447548" y="5074554"/>
                  <a:ext cx="1614083" cy="92333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marL="457200" lvl="2" indent="-1800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th-TH" sz="1800" dirty="0" smtClean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วางบิล (ทุก </a:t>
                  </a:r>
                  <a:r>
                    <a:rPr lang="en-GB" sz="1800" dirty="0" smtClean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10</a:t>
                  </a:r>
                  <a:r>
                    <a:rPr lang="th-TH" sz="1800" dirty="0" smtClean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 วัน)</a:t>
                  </a:r>
                  <a:endParaRPr lang="th-TH" sz="1800" dirty="0"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  <a:p>
                  <a:pPr marL="457200" lvl="2" indent="-1800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th-TH" sz="1800" dirty="0" smtClean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จ่ายเงินผู้ผลิต (เกษตรกร)</a:t>
                  </a:r>
                  <a:endParaRPr lang="th-TH" sz="1800" dirty="0">
                    <a:latin typeface="TH SarabunPSK" panose="020B0500040200020003" pitchFamily="34" charset="-34"/>
                    <a:cs typeface="TH SarabunPSK" panose="020B0500040200020003" pitchFamily="34" charset="-34"/>
                  </a:endParaRPr>
                </a:p>
              </p:txBody>
            </p:sp>
          </p:grpSp>
          <p:sp>
            <p:nvSpPr>
              <p:cNvPr id="162" name="สี่เหลี่ยมผืนผ้ามุมมน 161"/>
              <p:cNvSpPr/>
              <p:nvPr/>
            </p:nvSpPr>
            <p:spPr>
              <a:xfrm>
                <a:off x="8415313" y="3398043"/>
                <a:ext cx="874715" cy="408623"/>
              </a:xfrm>
              <a:prstGeom prst="roundRect">
                <a:avLst/>
              </a:prstGeom>
              <a:solidFill>
                <a:srgbClr val="BCF298"/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ประชารัฐ</a:t>
                </a:r>
                <a:endParaRPr lang="th-TH" sz="1600" dirty="0" smtClean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63" name="สี่เหลี่ยมผืนผ้ามุมมน 162"/>
              <p:cNvSpPr/>
              <p:nvPr/>
            </p:nvSpPr>
            <p:spPr>
              <a:xfrm>
                <a:off x="9588960" y="3411882"/>
                <a:ext cx="722878" cy="408623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ผู้ซื้อ</a:t>
                </a:r>
                <a:endParaRPr lang="th-TH" sz="1600" dirty="0" smtClean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64" name="สี่เหลี่ยมผืนผ้ามุมมน 163"/>
              <p:cNvSpPr/>
              <p:nvPr/>
            </p:nvSpPr>
            <p:spPr>
              <a:xfrm>
                <a:off x="10673667" y="3131906"/>
                <a:ext cx="1339000" cy="408623"/>
              </a:xfrm>
              <a:prstGeom prst="roundRect">
                <a:avLst/>
              </a:prstGeom>
              <a:solidFill>
                <a:srgbClr val="FBB2A3"/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ตรวจสอบรายการ</a:t>
                </a:r>
                <a:endParaRPr lang="th-TH" sz="1600" dirty="0" smtClean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65" name="สี่เหลี่ยมผืนผ้ามุมมน 164"/>
              <p:cNvSpPr/>
              <p:nvPr/>
            </p:nvSpPr>
            <p:spPr>
              <a:xfrm>
                <a:off x="10682651" y="3654107"/>
                <a:ext cx="1330016" cy="408623"/>
              </a:xfrm>
              <a:prstGeom prst="round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จำนวนเงิน</a:t>
                </a:r>
                <a:endParaRPr lang="th-TH" sz="1600" dirty="0" smtClean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cxnSp>
            <p:nvCxnSpPr>
              <p:cNvPr id="166" name="ลูกศรเชื่อมต่อแบบตรง 165"/>
              <p:cNvCxnSpPr/>
              <p:nvPr/>
            </p:nvCxnSpPr>
            <p:spPr>
              <a:xfrm>
                <a:off x="10329838" y="3687479"/>
                <a:ext cx="342000" cy="129416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67" name="ลูกศรเชื่อมต่อแบบตรง 166"/>
              <p:cNvCxnSpPr/>
              <p:nvPr/>
            </p:nvCxnSpPr>
            <p:spPr>
              <a:xfrm flipV="1">
                <a:off x="10311838" y="3350850"/>
                <a:ext cx="360000" cy="18000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68" name="ลูกศรเชื่อมต่อแบบตรง 167"/>
              <p:cNvCxnSpPr/>
              <p:nvPr/>
            </p:nvCxnSpPr>
            <p:spPr>
              <a:xfrm>
                <a:off x="9300960" y="3602354"/>
                <a:ext cx="252000" cy="0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กลุ่ม 17"/>
          <p:cNvGrpSpPr/>
          <p:nvPr/>
        </p:nvGrpSpPr>
        <p:grpSpPr>
          <a:xfrm>
            <a:off x="134999" y="4763952"/>
            <a:ext cx="6075016" cy="2143676"/>
            <a:chOff x="134999" y="4763952"/>
            <a:chExt cx="6075016" cy="2143676"/>
          </a:xfrm>
        </p:grpSpPr>
        <p:grpSp>
          <p:nvGrpSpPr>
            <p:cNvPr id="100" name="กลุ่ม 99"/>
            <p:cNvGrpSpPr/>
            <p:nvPr/>
          </p:nvGrpSpPr>
          <p:grpSpPr>
            <a:xfrm>
              <a:off x="134999" y="4763952"/>
              <a:ext cx="6075016" cy="2143676"/>
              <a:chOff x="97183" y="4459404"/>
              <a:chExt cx="6075016" cy="2143676"/>
            </a:xfrm>
          </p:grpSpPr>
          <p:cxnSp>
            <p:nvCxnSpPr>
              <p:cNvPr id="94" name="ลูกศรเชื่อมต่อแบบตรง 93"/>
              <p:cNvCxnSpPr/>
              <p:nvPr/>
            </p:nvCxnSpPr>
            <p:spPr>
              <a:xfrm>
                <a:off x="3037622" y="5336301"/>
                <a:ext cx="377991" cy="214413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87" name="กลุ่ม 86"/>
              <p:cNvGrpSpPr/>
              <p:nvPr/>
            </p:nvGrpSpPr>
            <p:grpSpPr>
              <a:xfrm>
                <a:off x="97183" y="4914089"/>
                <a:ext cx="3199107" cy="1688991"/>
                <a:chOff x="126730" y="4604275"/>
                <a:chExt cx="3199107" cy="1688991"/>
              </a:xfrm>
            </p:grpSpPr>
            <p:cxnSp>
              <p:nvCxnSpPr>
                <p:cNvPr id="55" name="ลูกศรเชื่อมต่อแบบตรง 54"/>
                <p:cNvCxnSpPr/>
                <p:nvPr/>
              </p:nvCxnSpPr>
              <p:spPr>
                <a:xfrm flipV="1">
                  <a:off x="126730" y="5189286"/>
                  <a:ext cx="602798" cy="929391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prstDash val="dash"/>
                  <a:tailEnd type="triangle"/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50" name="สี่เหลี่ยมผืนผ้ามุมมน 49"/>
                <p:cNvSpPr/>
                <p:nvPr/>
              </p:nvSpPr>
              <p:spPr>
                <a:xfrm>
                  <a:off x="329546" y="4604275"/>
                  <a:ext cx="1269934" cy="396000"/>
                </a:xfrm>
                <a:prstGeom prst="roundRect">
                  <a:avLst/>
                </a:prstGeom>
                <a:solidFill>
                  <a:srgbClr val="BCF298"/>
                </a:solidFill>
                <a:ln>
                  <a:solidFill>
                    <a:schemeClr val="tx1"/>
                  </a:solidFill>
                  <a:prstDash val="dash"/>
                </a:ln>
              </p:spPr>
              <p:txBody>
                <a:bodyPr wrap="square">
                  <a:spAutoFit/>
                </a:bodyPr>
                <a:lstStyle/>
                <a:p>
                  <a:pPr lvl="0" algn="ctr"/>
                  <a:r>
                    <a:rPr lang="th-TH" sz="2000" b="1" dirty="0" smtClean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   ผักปลอดภัย</a:t>
                  </a:r>
                </a:p>
              </p:txBody>
            </p:sp>
            <p:sp>
              <p:nvSpPr>
                <p:cNvPr id="51" name="สี่เหลี่ยมผืนผ้ามุมมน 50"/>
                <p:cNvSpPr/>
                <p:nvPr/>
              </p:nvSpPr>
              <p:spPr>
                <a:xfrm>
                  <a:off x="1862142" y="4627859"/>
                  <a:ext cx="1240346" cy="396000"/>
                </a:xfrm>
                <a:prstGeom prst="round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  <a:prstDash val="dash"/>
                </a:ln>
              </p:spPr>
              <p:txBody>
                <a:bodyPr wrap="square">
                  <a:spAutoFit/>
                </a:bodyPr>
                <a:lstStyle/>
                <a:p>
                  <a:pPr lvl="0" algn="ctr"/>
                  <a:r>
                    <a:rPr lang="th-TH" sz="2000" b="1" dirty="0" smtClean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 ผักตลาด</a:t>
                  </a:r>
                </a:p>
              </p:txBody>
            </p:sp>
            <p:grpSp>
              <p:nvGrpSpPr>
                <p:cNvPr id="48" name="กลุ่ม 47"/>
                <p:cNvGrpSpPr/>
                <p:nvPr/>
              </p:nvGrpSpPr>
              <p:grpSpPr>
                <a:xfrm>
                  <a:off x="126730" y="5075130"/>
                  <a:ext cx="1381034" cy="1173497"/>
                  <a:chOff x="256536" y="4841869"/>
                  <a:chExt cx="1381034" cy="1173497"/>
                </a:xfrm>
              </p:grpSpPr>
              <p:sp>
                <p:nvSpPr>
                  <p:cNvPr id="53" name="สี่เหลี่ยมผืนผ้ามุมมน 52"/>
                  <p:cNvSpPr/>
                  <p:nvPr/>
                </p:nvSpPr>
                <p:spPr>
                  <a:xfrm>
                    <a:off x="915514" y="4841869"/>
                    <a:ext cx="722056" cy="442674"/>
                  </a:xfrm>
                  <a:prstGeom prst="roundRect">
                    <a:avLst/>
                  </a:prstGeom>
                  <a:no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lvl="0" algn="ctr"/>
                    <a:r>
                      <a:rPr lang="th-TH" sz="2000" b="1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rPr>
                      <a:t>ราคา</a:t>
                    </a:r>
                  </a:p>
                </p:txBody>
              </p:sp>
              <p:sp>
                <p:nvSpPr>
                  <p:cNvPr id="54" name="สี่เหลี่ยมผืนผ้ามุมมน 53"/>
                  <p:cNvSpPr/>
                  <p:nvPr/>
                </p:nvSpPr>
                <p:spPr>
                  <a:xfrm>
                    <a:off x="491827" y="5184192"/>
                    <a:ext cx="973529" cy="442674"/>
                  </a:xfrm>
                  <a:prstGeom prst="roundRect">
                    <a:avLst/>
                  </a:prstGeom>
                  <a:no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lvl="0" algn="ctr"/>
                    <a:r>
                      <a:rPr lang="th-TH" sz="2000" b="1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rPr>
                      <a:t>คุณภาพ</a:t>
                    </a:r>
                  </a:p>
                </p:txBody>
              </p:sp>
              <p:sp>
                <p:nvSpPr>
                  <p:cNvPr id="56" name="สี่เหลี่ยมผืนผ้ามุมมน 55"/>
                  <p:cNvSpPr/>
                  <p:nvPr/>
                </p:nvSpPr>
                <p:spPr>
                  <a:xfrm>
                    <a:off x="256536" y="5572692"/>
                    <a:ext cx="722056" cy="442674"/>
                  </a:xfrm>
                  <a:prstGeom prst="roundRect">
                    <a:avLst/>
                  </a:prstGeom>
                  <a:no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lvl="0" algn="ctr"/>
                    <a:r>
                      <a:rPr lang="th-TH" sz="2000" b="1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rPr>
                      <a:t>ผัก</a:t>
                    </a:r>
                  </a:p>
                </p:txBody>
              </p:sp>
            </p:grpSp>
            <p:grpSp>
              <p:nvGrpSpPr>
                <p:cNvPr id="49" name="กลุ่ม 48"/>
                <p:cNvGrpSpPr/>
                <p:nvPr/>
              </p:nvGrpSpPr>
              <p:grpSpPr>
                <a:xfrm>
                  <a:off x="1911219" y="5099972"/>
                  <a:ext cx="1414618" cy="1177308"/>
                  <a:chOff x="1700228" y="4894560"/>
                  <a:chExt cx="1414618" cy="1177308"/>
                </a:xfrm>
              </p:grpSpPr>
              <p:sp>
                <p:nvSpPr>
                  <p:cNvPr id="57" name="สี่เหลี่ยมผืนผ้ามุมมน 56"/>
                  <p:cNvSpPr/>
                  <p:nvPr/>
                </p:nvSpPr>
                <p:spPr>
                  <a:xfrm>
                    <a:off x="1700228" y="4894560"/>
                    <a:ext cx="722056" cy="442674"/>
                  </a:xfrm>
                  <a:prstGeom prst="roundRect">
                    <a:avLst/>
                  </a:prstGeom>
                  <a:no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lvl="0" algn="ctr"/>
                    <a:r>
                      <a:rPr lang="th-TH" sz="2000" b="1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rPr>
                      <a:t>ผัก</a:t>
                    </a:r>
                  </a:p>
                </p:txBody>
              </p:sp>
              <p:sp>
                <p:nvSpPr>
                  <p:cNvPr id="58" name="สี่เหลี่ยมผืนผ้ามุมมน 57"/>
                  <p:cNvSpPr/>
                  <p:nvPr/>
                </p:nvSpPr>
                <p:spPr>
                  <a:xfrm>
                    <a:off x="1950919" y="5222017"/>
                    <a:ext cx="973529" cy="442674"/>
                  </a:xfrm>
                  <a:prstGeom prst="roundRect">
                    <a:avLst/>
                  </a:prstGeom>
                  <a:no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lvl="0" algn="ctr"/>
                    <a:r>
                      <a:rPr lang="th-TH" sz="2000" b="1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rPr>
                      <a:t>คุณภาพ</a:t>
                    </a:r>
                  </a:p>
                </p:txBody>
              </p:sp>
              <p:sp>
                <p:nvSpPr>
                  <p:cNvPr id="59" name="สี่เหลี่ยมผืนผ้ามุมมน 58"/>
                  <p:cNvSpPr/>
                  <p:nvPr/>
                </p:nvSpPr>
                <p:spPr>
                  <a:xfrm>
                    <a:off x="2392790" y="5629194"/>
                    <a:ext cx="722056" cy="442674"/>
                  </a:xfrm>
                  <a:prstGeom prst="roundRect">
                    <a:avLst/>
                  </a:prstGeom>
                  <a:noFill/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pPr lvl="0" algn="ctr"/>
                    <a:r>
                      <a:rPr lang="th-TH" sz="2000" b="1" dirty="0" smtClean="0">
                        <a:latin typeface="TH SarabunPSK" panose="020B0500040200020003" pitchFamily="34" charset="-34"/>
                        <a:cs typeface="TH SarabunPSK" panose="020B0500040200020003" pitchFamily="34" charset="-34"/>
                      </a:rPr>
                      <a:t>ราคา</a:t>
                    </a:r>
                  </a:p>
                </p:txBody>
              </p:sp>
            </p:grpSp>
            <p:sp>
              <p:nvSpPr>
                <p:cNvPr id="60" name="สี่เหลี่ยมผืนผ้ามุมมน 59"/>
                <p:cNvSpPr/>
                <p:nvPr/>
              </p:nvSpPr>
              <p:spPr>
                <a:xfrm>
                  <a:off x="1216292" y="5850592"/>
                  <a:ext cx="973529" cy="442674"/>
                </a:xfrm>
                <a:prstGeom prst="round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lvl="0" algn="ctr"/>
                  <a:r>
                    <a:rPr lang="th-TH" sz="2000" b="1" dirty="0" smtClean="0">
                      <a:latin typeface="TH SarabunPSK" panose="020B0500040200020003" pitchFamily="34" charset="-34"/>
                      <a:cs typeface="TH SarabunPSK" panose="020B0500040200020003" pitchFamily="34" charset="-34"/>
                    </a:rPr>
                    <a:t>ค่ากลาง</a:t>
                  </a:r>
                </a:p>
              </p:txBody>
            </p:sp>
            <p:cxnSp>
              <p:nvCxnSpPr>
                <p:cNvPr id="63" name="ลูกศรเชื่อมต่อแบบตรง 62"/>
                <p:cNvCxnSpPr/>
                <p:nvPr/>
              </p:nvCxnSpPr>
              <p:spPr>
                <a:xfrm>
                  <a:off x="2719191" y="5179799"/>
                  <a:ext cx="593979" cy="937933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prstDash val="dash"/>
                  <a:tailEnd type="triangle"/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ลูกศรเชื่อมต่อแบบตรง 70"/>
                <p:cNvCxnSpPr/>
                <p:nvPr/>
              </p:nvCxnSpPr>
              <p:spPr>
                <a:xfrm>
                  <a:off x="865985" y="6107754"/>
                  <a:ext cx="319906" cy="6870"/>
                </a:xfrm>
                <a:prstGeom prst="straightConnector1">
                  <a:avLst/>
                </a:prstGeom>
                <a:ln w="19050">
                  <a:solidFill>
                    <a:srgbClr val="0070C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ลูกศรเชื่อมต่อแบบตรง 77"/>
                <p:cNvCxnSpPr/>
                <p:nvPr/>
              </p:nvCxnSpPr>
              <p:spPr>
                <a:xfrm flipH="1">
                  <a:off x="2114015" y="6087853"/>
                  <a:ext cx="368300" cy="464"/>
                </a:xfrm>
                <a:prstGeom prst="straightConnector1">
                  <a:avLst/>
                </a:prstGeom>
                <a:ln w="19050">
                  <a:solidFill>
                    <a:srgbClr val="0070C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ตัวเชื่อมต่อตรง 84"/>
                <p:cNvCxnSpPr/>
                <p:nvPr/>
              </p:nvCxnSpPr>
              <p:spPr>
                <a:xfrm>
                  <a:off x="1703056" y="5237846"/>
                  <a:ext cx="0" cy="70633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2" name="แผนผังลำดับงาน: ตัวเชื่อมต่อ 91"/>
              <p:cNvSpPr/>
              <p:nvPr/>
            </p:nvSpPr>
            <p:spPr>
              <a:xfrm>
                <a:off x="3504566" y="4459404"/>
                <a:ext cx="949285" cy="562630"/>
              </a:xfrm>
              <a:prstGeom prst="flowChartConnector">
                <a:avLst/>
              </a:prstGeom>
              <a:solidFill>
                <a:srgbClr val="BCF298"/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20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รับซื้อ</a:t>
                </a:r>
                <a:endParaRPr lang="th-TH" sz="18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93" name="แผนผังลำดับงาน: ตัวเชื่อมต่อ 92"/>
              <p:cNvSpPr/>
              <p:nvPr/>
            </p:nvSpPr>
            <p:spPr>
              <a:xfrm>
                <a:off x="3388378" y="5362742"/>
                <a:ext cx="1083400" cy="562630"/>
              </a:xfrm>
              <a:prstGeom prst="flowChartConnector">
                <a:avLst/>
              </a:prstGeom>
              <a:solidFill>
                <a:srgbClr val="F98973"/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20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ไม่รับซื้อ</a:t>
                </a:r>
                <a:endParaRPr lang="th-TH" sz="18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99" name="สี่เหลี่ยมผืนผ้ามุมมน 98"/>
              <p:cNvSpPr/>
              <p:nvPr/>
            </p:nvSpPr>
            <p:spPr>
              <a:xfrm>
                <a:off x="4790752" y="4898532"/>
                <a:ext cx="1381447" cy="646986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16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มีความพึงพอใจ</a:t>
                </a:r>
              </a:p>
              <a:p>
                <a:pPr lvl="0" algn="ctr"/>
                <a:r>
                  <a:rPr lang="th-TH" sz="16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ทั้ง</a:t>
                </a:r>
                <a:r>
                  <a:rPr lang="en-GB" sz="16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3</a:t>
                </a:r>
                <a:r>
                  <a:rPr lang="th-TH" sz="16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ฝ่าย </a:t>
                </a:r>
              </a:p>
            </p:txBody>
          </p:sp>
        </p:grpSp>
        <p:pic>
          <p:nvPicPr>
            <p:cNvPr id="171" name="รูปภาพ 17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467" y="5183672"/>
              <a:ext cx="462315" cy="432000"/>
            </a:xfrm>
            <a:prstGeom prst="flowChartConnector">
              <a:avLst/>
            </a:prstGeom>
          </p:spPr>
        </p:pic>
        <p:pic>
          <p:nvPicPr>
            <p:cNvPr id="172" name="รูปภาพ 17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3429" y="5230604"/>
              <a:ext cx="507792" cy="432000"/>
            </a:xfrm>
            <a:prstGeom prst="flowChartConnector">
              <a:avLst/>
            </a:prstGeom>
          </p:spPr>
        </p:pic>
      </p:grpSp>
      <p:grpSp>
        <p:nvGrpSpPr>
          <p:cNvPr id="4" name="กลุ่ม 3"/>
          <p:cNvGrpSpPr/>
          <p:nvPr/>
        </p:nvGrpSpPr>
        <p:grpSpPr>
          <a:xfrm>
            <a:off x="6519979" y="4538605"/>
            <a:ext cx="4016607" cy="1573511"/>
            <a:chOff x="6594001" y="4411057"/>
            <a:chExt cx="4016607" cy="1573511"/>
          </a:xfrm>
        </p:grpSpPr>
        <p:sp>
          <p:nvSpPr>
            <p:cNvPr id="143" name="สี่เหลี่ยมผืนผ้ามุมมน 142"/>
            <p:cNvSpPr/>
            <p:nvPr/>
          </p:nvSpPr>
          <p:spPr>
            <a:xfrm>
              <a:off x="6594001" y="4411057"/>
              <a:ext cx="2802543" cy="510778"/>
            </a:xfrm>
            <a:prstGeom prst="round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th-TH" sz="24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ตรวจเช็ค</a:t>
              </a:r>
              <a:r>
                <a:rPr lang="en-GB" sz="2400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 / </a:t>
              </a:r>
              <a:r>
                <a:rPr lang="th-TH" sz="24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ทบทวน</a:t>
              </a:r>
              <a:r>
                <a:rPr lang="en-GB" sz="2400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/</a:t>
              </a:r>
              <a:r>
                <a:rPr lang="th-TH" sz="24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ตรวจทาน</a:t>
              </a:r>
            </a:p>
          </p:txBody>
        </p:sp>
        <p:grpSp>
          <p:nvGrpSpPr>
            <p:cNvPr id="177" name="กลุ่ม 176"/>
            <p:cNvGrpSpPr/>
            <p:nvPr/>
          </p:nvGrpSpPr>
          <p:grpSpPr>
            <a:xfrm>
              <a:off x="6695198" y="4872751"/>
              <a:ext cx="3915410" cy="1111817"/>
              <a:chOff x="6636069" y="4556639"/>
              <a:chExt cx="3915410" cy="1111817"/>
            </a:xfrm>
          </p:grpSpPr>
          <p:sp>
            <p:nvSpPr>
              <p:cNvPr id="173" name="สี่เหลี่ยมผืนผ้า 172"/>
              <p:cNvSpPr/>
              <p:nvPr/>
            </p:nvSpPr>
            <p:spPr>
              <a:xfrm>
                <a:off x="6636069" y="4556639"/>
                <a:ext cx="365040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457200" lvl="2" indent="-180000">
                  <a:buFont typeface="Arial" panose="020B0604020202020204" pitchFamily="34" charset="0"/>
                  <a:buChar char="•"/>
                </a:pPr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กระบวนการทุกขั้นตอน โดยประชารัฐ (</a:t>
                </a:r>
                <a:r>
                  <a:rPr lang="en-GB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1</a:t>
                </a:r>
                <a:r>
                  <a:rPr lang="th-TH" sz="1800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 เดือน) </a:t>
                </a:r>
                <a:endParaRPr lang="th-TH" sz="1800" dirty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74" name="สี่เหลี่ยมผืนผ้ามุมมน 173"/>
              <p:cNvSpPr/>
              <p:nvPr/>
            </p:nvSpPr>
            <p:spPr>
              <a:xfrm>
                <a:off x="6927190" y="5259833"/>
                <a:ext cx="1186648" cy="408623"/>
              </a:xfrm>
              <a:prstGeom prst="roundRect">
                <a:avLst/>
              </a:prstGeom>
              <a:solidFill>
                <a:srgbClr val="BCF298"/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18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คุณภาพสินค้า</a:t>
                </a:r>
                <a:endParaRPr lang="th-TH" sz="1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75" name="สี่เหลี่ยมผืนผ้ามุมมน 174"/>
              <p:cNvSpPr/>
              <p:nvPr/>
            </p:nvSpPr>
            <p:spPr>
              <a:xfrm>
                <a:off x="9427056" y="5227345"/>
                <a:ext cx="1124423" cy="408623"/>
              </a:xfrm>
              <a:prstGeom prst="roundRect">
                <a:avLst/>
              </a:prstGeom>
              <a:solidFill>
                <a:srgbClr val="BCF298"/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18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ความโปร่งใส</a:t>
                </a:r>
                <a:endParaRPr lang="th-TH" sz="1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  <p:sp>
            <p:nvSpPr>
              <p:cNvPr id="176" name="สี่เหลี่ยมผืนผ้ามุมมน 175"/>
              <p:cNvSpPr/>
              <p:nvPr/>
            </p:nvSpPr>
            <p:spPr>
              <a:xfrm>
                <a:off x="8316623" y="5249330"/>
                <a:ext cx="907647" cy="408623"/>
              </a:xfrm>
              <a:prstGeom prst="roundRect">
                <a:avLst/>
              </a:prstGeom>
              <a:solidFill>
                <a:srgbClr val="BCF298"/>
              </a:solidFill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th-TH" sz="1800" b="1" dirty="0" smtClean="0">
                    <a:latin typeface="TH SarabunPSK" panose="020B0500040200020003" pitchFamily="34" charset="-34"/>
                    <a:cs typeface="TH SarabunPSK" panose="020B0500040200020003" pitchFamily="34" charset="-34"/>
                  </a:rPr>
                  <a:t>ราคา</a:t>
                </a:r>
                <a:endParaRPr lang="th-TH" sz="1600" b="1" dirty="0" smtClean="0">
                  <a:latin typeface="TH SarabunPSK" panose="020B0500040200020003" pitchFamily="34" charset="-34"/>
                  <a:cs typeface="TH SarabunPSK" panose="020B0500040200020003" pitchFamily="34" charset="-34"/>
                </a:endParaRPr>
              </a:p>
            </p:txBody>
          </p:sp>
        </p:grpSp>
      </p:grpSp>
      <p:cxnSp>
        <p:nvCxnSpPr>
          <p:cNvPr id="98" name="ลูกศรเชื่อมต่อแบบตรง 97"/>
          <p:cNvCxnSpPr/>
          <p:nvPr/>
        </p:nvCxnSpPr>
        <p:spPr>
          <a:xfrm flipH="1">
            <a:off x="7818415" y="5402669"/>
            <a:ext cx="241872" cy="27440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1" name="ลูกศรเชื่อมต่อแบบตรง 100"/>
          <p:cNvCxnSpPr/>
          <p:nvPr/>
        </p:nvCxnSpPr>
        <p:spPr>
          <a:xfrm>
            <a:off x="9793784" y="5397099"/>
            <a:ext cx="160400" cy="27949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7" name="ลูกศรเชื่อมต่อแบบตรง 106"/>
          <p:cNvCxnSpPr/>
          <p:nvPr/>
        </p:nvCxnSpPr>
        <p:spPr>
          <a:xfrm flipH="1">
            <a:off x="8755552" y="5373409"/>
            <a:ext cx="1" cy="28503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3" name="ลูกศรเชื่อมต่อแบบตรง 112"/>
          <p:cNvCxnSpPr/>
          <p:nvPr/>
        </p:nvCxnSpPr>
        <p:spPr>
          <a:xfrm flipH="1">
            <a:off x="1392180" y="4881648"/>
            <a:ext cx="189512" cy="2880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4" name="ลูกศรเชื่อมต่อแบบตรง 113"/>
          <p:cNvCxnSpPr/>
          <p:nvPr/>
        </p:nvCxnSpPr>
        <p:spPr>
          <a:xfrm>
            <a:off x="1996347" y="4876484"/>
            <a:ext cx="160400" cy="2880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8" name="รูปภาพ 107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9843" y="4306686"/>
            <a:ext cx="556138" cy="576000"/>
          </a:xfrm>
          <a:prstGeom prst="rect">
            <a:avLst/>
          </a:prstGeom>
        </p:spPr>
      </p:pic>
      <p:pic>
        <p:nvPicPr>
          <p:cNvPr id="109" name="รูปภาพ 108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483" y="4682557"/>
            <a:ext cx="400530" cy="432000"/>
          </a:xfrm>
          <a:prstGeom prst="rect">
            <a:avLst/>
          </a:prstGeom>
        </p:spPr>
      </p:pic>
      <p:grpSp>
        <p:nvGrpSpPr>
          <p:cNvPr id="6" name="กลุ่ม 5"/>
          <p:cNvGrpSpPr/>
          <p:nvPr/>
        </p:nvGrpSpPr>
        <p:grpSpPr>
          <a:xfrm>
            <a:off x="4583293" y="3633784"/>
            <a:ext cx="1800854" cy="973594"/>
            <a:chOff x="4482774" y="3690545"/>
            <a:chExt cx="1800854" cy="973594"/>
          </a:xfrm>
        </p:grpSpPr>
        <p:sp>
          <p:nvSpPr>
            <p:cNvPr id="3" name="วงรี 2"/>
            <p:cNvSpPr/>
            <p:nvPr/>
          </p:nvSpPr>
          <p:spPr>
            <a:xfrm>
              <a:off x="4482774" y="4057375"/>
              <a:ext cx="900000" cy="60091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บริษัทประชารัฐ</a:t>
              </a:r>
              <a:endPara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0" name="วงรี 109"/>
            <p:cNvSpPr/>
            <p:nvPr/>
          </p:nvSpPr>
          <p:spPr>
            <a:xfrm>
              <a:off x="5383628" y="4070594"/>
              <a:ext cx="900000" cy="593545"/>
            </a:xfrm>
            <a:prstGeom prst="ellipse">
              <a:avLst/>
            </a:prstGeom>
            <a:solidFill>
              <a:srgbClr val="FBB2A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เกษตรกร</a:t>
              </a:r>
              <a:endPara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9" name="วงรี 118"/>
            <p:cNvSpPr/>
            <p:nvPr/>
          </p:nvSpPr>
          <p:spPr>
            <a:xfrm>
              <a:off x="4930509" y="3690545"/>
              <a:ext cx="976529" cy="57592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โรงพยาบาล</a:t>
              </a:r>
              <a:endPara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cxnSp>
        <p:nvCxnSpPr>
          <p:cNvPr id="126" name="ลูกศรเชื่อมต่อแบบตรง 125"/>
          <p:cNvCxnSpPr/>
          <p:nvPr/>
        </p:nvCxnSpPr>
        <p:spPr>
          <a:xfrm flipH="1" flipV="1">
            <a:off x="5521191" y="4693971"/>
            <a:ext cx="0" cy="3240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93" name="กลุ่ม 192"/>
          <p:cNvGrpSpPr/>
          <p:nvPr/>
        </p:nvGrpSpPr>
        <p:grpSpPr>
          <a:xfrm>
            <a:off x="9841042" y="2344988"/>
            <a:ext cx="1800854" cy="973594"/>
            <a:chOff x="4482774" y="3690545"/>
            <a:chExt cx="1800854" cy="973594"/>
          </a:xfrm>
        </p:grpSpPr>
        <p:sp>
          <p:nvSpPr>
            <p:cNvPr id="194" name="วงรี 193"/>
            <p:cNvSpPr/>
            <p:nvPr/>
          </p:nvSpPr>
          <p:spPr>
            <a:xfrm>
              <a:off x="4482774" y="4057375"/>
              <a:ext cx="900000" cy="60091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บริษัทประชารัฐ</a:t>
              </a:r>
              <a:endPara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95" name="วงรี 194"/>
            <p:cNvSpPr/>
            <p:nvPr/>
          </p:nvSpPr>
          <p:spPr>
            <a:xfrm>
              <a:off x="5383628" y="4070594"/>
              <a:ext cx="900000" cy="593545"/>
            </a:xfrm>
            <a:prstGeom prst="ellipse">
              <a:avLst/>
            </a:prstGeom>
            <a:solidFill>
              <a:srgbClr val="FBB2A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เกษตรกร</a:t>
              </a:r>
              <a:endPara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96" name="วงรี 195"/>
            <p:cNvSpPr/>
            <p:nvPr/>
          </p:nvSpPr>
          <p:spPr>
            <a:xfrm>
              <a:off x="4930509" y="3690545"/>
              <a:ext cx="976529" cy="57592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โรงพยาบาล</a:t>
              </a:r>
              <a:endParaRPr lang="th-TH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69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"/>
          <p:cNvSpPr/>
          <p:nvPr/>
        </p:nvSpPr>
        <p:spPr>
          <a:xfrm>
            <a:off x="1524000" y="7936"/>
            <a:ext cx="9144000" cy="720000"/>
          </a:xfrm>
          <a:prstGeom prst="roundRect">
            <a:avLst>
              <a:gd name="adj" fmla="val 15000"/>
            </a:avLst>
          </a:prstGeom>
          <a:gradFill>
            <a:gsLst>
              <a:gs pos="0">
                <a:srgbClr val="ACDBFF"/>
              </a:gs>
              <a:gs pos="100000">
                <a:srgbClr val="CCBFFF"/>
              </a:gs>
            </a:gsLst>
            <a:lin ang="11757968"/>
          </a:gradFill>
          <a:ln w="12700">
            <a:miter lim="400000"/>
          </a:ln>
          <a:effectLst>
            <a:outerShdw blurRad="190500" dist="8455" dir="5400000" rotWithShape="0">
              <a:srgbClr val="000000">
                <a:alpha val="29585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6" name="Design Elements"/>
          <p:cNvSpPr txBox="1"/>
          <p:nvPr/>
        </p:nvSpPr>
        <p:spPr>
          <a:xfrm>
            <a:off x="3470340" y="31561"/>
            <a:ext cx="5472608" cy="72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400">
                <a:solidFill>
                  <a:srgbClr val="FFFFFF"/>
                </a:solidFill>
                <a:latin typeface="Helvetica CY"/>
                <a:ea typeface="Helvetica CY"/>
                <a:cs typeface="Helvetica CY"/>
                <a:sym typeface="Helvetica CY"/>
              </a:defRPr>
            </a:lvl1pPr>
          </a:lstStyle>
          <a:p>
            <a:pPr algn="ctr">
              <a:defRPr/>
            </a:pP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SMART HEALTHY MODEL</a:t>
            </a:r>
            <a:endParaRPr sz="3600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6" t="19223" r="37684" b="17666"/>
          <a:stretch/>
        </p:blipFill>
        <p:spPr bwMode="auto">
          <a:xfrm>
            <a:off x="2115860" y="1167276"/>
            <a:ext cx="2664296" cy="2540876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ight Arrow 23"/>
          <p:cNvSpPr/>
          <p:nvPr/>
        </p:nvSpPr>
        <p:spPr>
          <a:xfrm>
            <a:off x="5292698" y="2636912"/>
            <a:ext cx="684000" cy="396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43872" y="2158706"/>
            <a:ext cx="136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5B9BD5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  <a:t>PROCESS</a:t>
            </a:r>
            <a:endParaRPr lang="th-TH" sz="3200" b="1" dirty="0">
              <a:solidFill>
                <a:srgbClr val="5B9BD5">
                  <a:lumMod val="50000"/>
                </a:srgb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8" t="16000" r="25000" b="7500"/>
          <a:stretch/>
        </p:blipFill>
        <p:spPr bwMode="auto">
          <a:xfrm>
            <a:off x="6456041" y="1167277"/>
            <a:ext cx="3540901" cy="3540901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Right Arrow 26"/>
          <p:cNvSpPr/>
          <p:nvPr/>
        </p:nvSpPr>
        <p:spPr>
          <a:xfrm rot="5400000">
            <a:off x="8028490" y="4893866"/>
            <a:ext cx="396000" cy="252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>
              <a:solidFill>
                <a:prstClr val="white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9" t="20667" r="29687" b="20129"/>
          <a:stretch/>
        </p:blipFill>
        <p:spPr bwMode="auto">
          <a:xfrm>
            <a:off x="6456040" y="5273167"/>
            <a:ext cx="3540900" cy="1536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Right Arrow 34"/>
          <p:cNvSpPr/>
          <p:nvPr/>
        </p:nvSpPr>
        <p:spPr>
          <a:xfrm rot="10800000">
            <a:off x="5591945" y="5481682"/>
            <a:ext cx="396000" cy="252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th-TH">
              <a:solidFill>
                <a:prstClr val="white"/>
              </a:solidFill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3" t="21411" r="29315" b="19755"/>
          <a:stretch/>
        </p:blipFill>
        <p:spPr bwMode="auto">
          <a:xfrm>
            <a:off x="2115860" y="3781594"/>
            <a:ext cx="3031679" cy="1952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Right Triangle 20"/>
          <p:cNvSpPr/>
          <p:nvPr/>
        </p:nvSpPr>
        <p:spPr>
          <a:xfrm rot="18141632">
            <a:off x="1685974" y="6012224"/>
            <a:ext cx="298729" cy="4749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hueOff val="914337"/>
              <a:satOff val="31515"/>
              <a:lumOff val="-30790"/>
            </a:schemeClr>
          </a:solidFill>
          <a:ln w="3175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defRPr sz="18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44" name="Freeform 22"/>
          <p:cNvSpPr/>
          <p:nvPr/>
        </p:nvSpPr>
        <p:spPr>
          <a:xfrm>
            <a:off x="1613113" y="5780413"/>
            <a:ext cx="3534425" cy="432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72" y="0"/>
                </a:moveTo>
                <a:lnTo>
                  <a:pt x="20749" y="0"/>
                </a:lnTo>
                <a:cubicBezTo>
                  <a:pt x="21219" y="0"/>
                  <a:pt x="21600" y="1612"/>
                  <a:pt x="21600" y="3600"/>
                </a:cubicBezTo>
                <a:lnTo>
                  <a:pt x="21600" y="18000"/>
                </a:lnTo>
                <a:cubicBezTo>
                  <a:pt x="21600" y="19988"/>
                  <a:pt x="21219" y="21600"/>
                  <a:pt x="20749" y="21600"/>
                </a:cubicBezTo>
                <a:lnTo>
                  <a:pt x="0" y="21600"/>
                </a:lnTo>
                <a:lnTo>
                  <a:pt x="3372" y="52"/>
                </a:lnTo>
                <a:close/>
              </a:path>
            </a:pathLst>
          </a:custGeom>
          <a:solidFill>
            <a:schemeClr val="accent3">
              <a:hueOff val="362282"/>
              <a:satOff val="31803"/>
              <a:lumOff val="-18242"/>
            </a:schemeClr>
          </a:solidFill>
          <a:ln w="3175" cap="flat">
            <a:noFill/>
            <a:miter lim="400000"/>
          </a:ln>
          <a:effectLst>
            <a:outerShdw blurRad="190500" dist="8455" dir="5400000" rotWithShape="0">
              <a:srgbClr val="000000"/>
            </a:outerShdw>
          </a:effectLst>
        </p:spPr>
        <p:txBody>
          <a:bodyPr wrap="square" lIns="45719" tIns="45719" rIns="45719" bIns="45719" numCol="1" anchor="ctr">
            <a:noAutofit/>
          </a:bodyPr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20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1893440" y="5688221"/>
            <a:ext cx="3254104" cy="43200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noAutofit/>
          </a:bodyPr>
          <a:lstStyle>
            <a:lvl1pPr defTabSz="914400">
              <a:defRPr sz="4000">
                <a:solidFill>
                  <a:srgbClr val="FFFFFF"/>
                </a:solidFill>
                <a:latin typeface="PWDolphins Medium"/>
                <a:ea typeface="PWDolphins Medium"/>
                <a:cs typeface="PWDolphins Medium"/>
                <a:sym typeface="PWDolphins Medium"/>
              </a:defRPr>
            </a:lvl1pPr>
          </a:lstStyle>
          <a:p>
            <a:pPr algn="ctr">
              <a:defRPr/>
            </a:pPr>
            <a:r>
              <a:rPr lang="en-US" sz="2800" dirty="0">
                <a:latin typeface="TH SarabunPSK" pitchFamily="34" charset="-34"/>
                <a:cs typeface="TH SarabunPSK" pitchFamily="34" charset="-34"/>
              </a:rPr>
              <a:t>SMART HEALTHY PEOPLE</a:t>
            </a:r>
            <a:endParaRPr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25848" y="675779"/>
            <a:ext cx="5940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ปัญหา </a:t>
            </a:r>
            <a:r>
              <a:rPr lang="en-US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การรับประทานที่ไม่ปลอดภัย และไม่ได้มาตรฐาน</a:t>
            </a: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0" y="6396335"/>
            <a:ext cx="55148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4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</a:t>
            </a:r>
            <a:r>
              <a:rPr lang="th-TH" sz="2000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จังหวัดขอนแก่น นครพนม อุบลราชธานี และจังหวัดบึงกาฬ</a:t>
            </a:r>
            <a:endParaRPr lang="th-TH" sz="2000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5590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Office Theme">
  <a:themeElements>
    <a:clrScheme name="Orang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2545</TotalTime>
  <Words>2125</Words>
  <Application>Microsoft Office PowerPoint</Application>
  <PresentationFormat>Custom</PresentationFormat>
  <Paragraphs>457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12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ธีมของ Office</vt:lpstr>
      <vt:lpstr>1_ธีมของ Office</vt:lpstr>
      <vt:lpstr>2_ธีมของ Office</vt:lpstr>
      <vt:lpstr>3_ธีมของ Office</vt:lpstr>
      <vt:lpstr>4_ธีมของ Office</vt:lpstr>
      <vt:lpstr>5_ธีมของ Office</vt:lpstr>
      <vt:lpstr>6_ธีมของ Office</vt:lpstr>
      <vt:lpstr>1_Office Theme</vt:lpstr>
      <vt:lpstr>4_Office Theme</vt:lpstr>
      <vt:lpstr>6_Office Theme</vt:lpstr>
      <vt:lpstr>7_Office Theme</vt:lpstr>
      <vt:lpstr>Office Theme</vt:lpstr>
      <vt:lpstr>รูปแบบ (Model) การขับเคลื่อนโรงพยาบาลอาหารปลอดภัย</vt:lpstr>
      <vt:lpstr>ความเป็นมาและผลการดำเนินงานโครงการโรงพยาบาลอาหารปลอดภัย </vt:lpstr>
      <vt:lpstr>PowerPoint Presentation</vt:lpstr>
      <vt:lpstr>PowerPoint Presentation</vt:lpstr>
      <vt:lpstr>PowerPoint Presentation</vt:lpstr>
      <vt:lpstr>PowerPoint Presentation</vt:lpstr>
      <vt:lpstr>MODELการจัดการห่วงโซ่การผลิต-การตลาดและการตลาด-การผลิต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cdd</dc:creator>
  <cp:lastModifiedBy>Rachentr</cp:lastModifiedBy>
  <cp:revision>444</cp:revision>
  <cp:lastPrinted>2020-04-28T03:00:31Z</cp:lastPrinted>
  <dcterms:created xsi:type="dcterms:W3CDTF">2019-07-08T01:40:31Z</dcterms:created>
  <dcterms:modified xsi:type="dcterms:W3CDTF">2020-04-28T03:33:20Z</dcterms:modified>
</cp:coreProperties>
</file>